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ab1e61feda1468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34d48148b7146f9"/>
  </p:sldMasterIdLst>
  <p:sldIdLst>
    <p:sldId xmlns:r="http://schemas.openxmlformats.org/officeDocument/2006/relationships" id="256" r:id="R9200f71943f04342"/>
    <p:sldId xmlns:r="http://schemas.openxmlformats.org/officeDocument/2006/relationships" id="257" r:id="Re9f1d67a287f4442"/>
    <p:sldId xmlns:r="http://schemas.openxmlformats.org/officeDocument/2006/relationships" id="258" r:id="R80b13e3ac8af4f5a"/>
    <p:sldId xmlns:r="http://schemas.openxmlformats.org/officeDocument/2006/relationships" id="259" r:id="R115c3c443f114e44"/>
    <p:sldId xmlns:r="http://schemas.openxmlformats.org/officeDocument/2006/relationships" id="260" r:id="R6c4430cc6dbf4fee"/>
    <p:sldId xmlns:r="http://schemas.openxmlformats.org/officeDocument/2006/relationships" id="261" r:id="Reae8d31638284987"/>
    <p:sldId xmlns:r="http://schemas.openxmlformats.org/officeDocument/2006/relationships" id="262" r:id="Rc4a76ef94b0745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4d48148b7146f9" /><Relationship Type="http://schemas.openxmlformats.org/officeDocument/2006/relationships/slide" Target="/ppt/slides/slide1.xml" Id="R9200f71943f04342" /><Relationship Type="http://schemas.openxmlformats.org/officeDocument/2006/relationships/slide" Target="/ppt/slides/slide2.xml" Id="Re9f1d67a287f4442" /><Relationship Type="http://schemas.openxmlformats.org/officeDocument/2006/relationships/slide" Target="/ppt/slides/slide3.xml" Id="R80b13e3ac8af4f5a" /><Relationship Type="http://schemas.openxmlformats.org/officeDocument/2006/relationships/slide" Target="/ppt/slides/slide4.xml" Id="R115c3c443f114e44" /><Relationship Type="http://schemas.openxmlformats.org/officeDocument/2006/relationships/slide" Target="/ppt/slides/slide5.xml" Id="R6c4430cc6dbf4fee" /><Relationship Type="http://schemas.openxmlformats.org/officeDocument/2006/relationships/slide" Target="/ppt/slides/slide6.xml" Id="Reae8d31638284987" /><Relationship Type="http://schemas.openxmlformats.org/officeDocument/2006/relationships/slide" Target="/ppt/slides/slide7.xml" Id="Rc4a76ef94b0745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44cc9a97924f6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f5f23eee284743" /><Relationship Type="http://schemas.openxmlformats.org/officeDocument/2006/relationships/theme" Target="/ppt/slideMasters/theme/theme1.xml" Id="R39aa9807b29f416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2f5f23eee28474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98a0e4601d4b7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ca1ce325e249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7457ba4a06472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4e0285b2484a3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5e9949665a42e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0d103c38054b5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5212b5d66f49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TESDAL 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TESDAL 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TESDAL M HOLDING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TESDAL 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TESDAL 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TESDAL 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−5 188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1 988 184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2 180 983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2 180 983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TESDAL 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TESDAL MARTIN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TESDAL 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Engeveien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5096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925 740 586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TESDAL M HOLDING AS</a:t>
            </a:r>
          </a:p>
        </p:txBody>
      </p:sp>
    </p:spTree>
  </p:cSld>
  <p:clrMapOvr>
    <a:masterClrMapping xmlns:a="http://schemas.openxmlformats.org/drawingml/2006/main"/>
  </p:clrMapOvr>
</p:sld>
</file>