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b875756175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d15950bc44a31"/>
  </p:sldMasterIdLst>
  <p:sldIdLst>
    <p:sldId xmlns:r="http://schemas.openxmlformats.org/officeDocument/2006/relationships" id="256" r:id="Rb654bcd931f447a6"/>
    <p:sldId xmlns:r="http://schemas.openxmlformats.org/officeDocument/2006/relationships" id="257" r:id="R6fd3b19fe3144e8a"/>
    <p:sldId xmlns:r="http://schemas.openxmlformats.org/officeDocument/2006/relationships" id="258" r:id="R35b4f527914b40c0"/>
    <p:sldId xmlns:r="http://schemas.openxmlformats.org/officeDocument/2006/relationships" id="259" r:id="Rfeefe79092284ea7"/>
    <p:sldId xmlns:r="http://schemas.openxmlformats.org/officeDocument/2006/relationships" id="260" r:id="R3598644f0d6d43a8"/>
    <p:sldId xmlns:r="http://schemas.openxmlformats.org/officeDocument/2006/relationships" id="261" r:id="Rb113e41ccb784fa1"/>
    <p:sldId xmlns:r="http://schemas.openxmlformats.org/officeDocument/2006/relationships" id="262" r:id="R43059b3e33b5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d15950bc44a31" /><Relationship Type="http://schemas.openxmlformats.org/officeDocument/2006/relationships/slide" Target="/ppt/slides/slide1.xml" Id="Rb654bcd931f447a6" /><Relationship Type="http://schemas.openxmlformats.org/officeDocument/2006/relationships/slide" Target="/ppt/slides/slide2.xml" Id="R6fd3b19fe3144e8a" /><Relationship Type="http://schemas.openxmlformats.org/officeDocument/2006/relationships/slide" Target="/ppt/slides/slide3.xml" Id="R35b4f527914b40c0" /><Relationship Type="http://schemas.openxmlformats.org/officeDocument/2006/relationships/slide" Target="/ppt/slides/slide4.xml" Id="Rfeefe79092284ea7" /><Relationship Type="http://schemas.openxmlformats.org/officeDocument/2006/relationships/slide" Target="/ppt/slides/slide5.xml" Id="R3598644f0d6d43a8" /><Relationship Type="http://schemas.openxmlformats.org/officeDocument/2006/relationships/slide" Target="/ppt/slides/slide6.xml" Id="Rb113e41ccb784fa1" /><Relationship Type="http://schemas.openxmlformats.org/officeDocument/2006/relationships/slide" Target="/ppt/slides/slide7.xml" Id="R43059b3e33b5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bd5140944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25e5b5684bf6" /><Relationship Type="http://schemas.openxmlformats.org/officeDocument/2006/relationships/theme" Target="/ppt/slideMasters/theme/theme1.xml" Id="Rac71acd5cbff47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1625e5b568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109fe5797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964748114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253ee0e854c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3dea8497c46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07239e8347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e83f164924d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218c1c445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VANDAOCONSULT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VANDAOCONSULT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−813 974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1 199 388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VANDAO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Svelleveien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