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b66f9a7044a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f1b131efe4fdd"/>
  </p:sldMasterIdLst>
  <p:sldIdLst>
    <p:sldId xmlns:r="http://schemas.openxmlformats.org/officeDocument/2006/relationships" id="256" r:id="R355db78582914155"/>
    <p:sldId xmlns:r="http://schemas.openxmlformats.org/officeDocument/2006/relationships" id="257" r:id="R64a135eae0d34fa9"/>
    <p:sldId xmlns:r="http://schemas.openxmlformats.org/officeDocument/2006/relationships" id="258" r:id="Ra513049a46da4f77"/>
    <p:sldId xmlns:r="http://schemas.openxmlformats.org/officeDocument/2006/relationships" id="259" r:id="R299b2818cbe840e1"/>
    <p:sldId xmlns:r="http://schemas.openxmlformats.org/officeDocument/2006/relationships" id="260" r:id="R0b14807da78a4511"/>
    <p:sldId xmlns:r="http://schemas.openxmlformats.org/officeDocument/2006/relationships" id="261" r:id="Ra004b5efd1204a15"/>
    <p:sldId xmlns:r="http://schemas.openxmlformats.org/officeDocument/2006/relationships" id="262" r:id="Rdb084a7a9799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f1b131efe4fdd" /><Relationship Type="http://schemas.openxmlformats.org/officeDocument/2006/relationships/slide" Target="/ppt/slides/slide1.xml" Id="R355db78582914155" /><Relationship Type="http://schemas.openxmlformats.org/officeDocument/2006/relationships/slide" Target="/ppt/slides/slide2.xml" Id="R64a135eae0d34fa9" /><Relationship Type="http://schemas.openxmlformats.org/officeDocument/2006/relationships/slide" Target="/ppt/slides/slide3.xml" Id="Ra513049a46da4f77" /><Relationship Type="http://schemas.openxmlformats.org/officeDocument/2006/relationships/slide" Target="/ppt/slides/slide4.xml" Id="R299b2818cbe840e1" /><Relationship Type="http://schemas.openxmlformats.org/officeDocument/2006/relationships/slide" Target="/ppt/slides/slide5.xml" Id="R0b14807da78a4511" /><Relationship Type="http://schemas.openxmlformats.org/officeDocument/2006/relationships/slide" Target="/ppt/slides/slide6.xml" Id="Ra004b5efd1204a15" /><Relationship Type="http://schemas.openxmlformats.org/officeDocument/2006/relationships/slide" Target="/ppt/slides/slide7.xml" Id="Rdb084a7a9799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97a68597b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08e27b5c54484" /><Relationship Type="http://schemas.openxmlformats.org/officeDocument/2006/relationships/theme" Target="/ppt/slideMasters/theme/theme1.xml" Id="Raf0694977791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08e27b5c544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844385fa6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70de43a5748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5d4c1391b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0224a9aa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92dc58fde47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3fbcc4a4d40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7b33a47c5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