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b8fdbfd88242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2c668aec8b4cec"/>
  </p:sldMasterIdLst>
  <p:sldIdLst>
    <p:sldId xmlns:r="http://schemas.openxmlformats.org/officeDocument/2006/relationships" id="256" r:id="R8a5852ddb0614bca"/>
    <p:sldId xmlns:r="http://schemas.openxmlformats.org/officeDocument/2006/relationships" id="257" r:id="Rf5f0d2869b394257"/>
    <p:sldId xmlns:r="http://schemas.openxmlformats.org/officeDocument/2006/relationships" id="258" r:id="R660374c2b7114611"/>
    <p:sldId xmlns:r="http://schemas.openxmlformats.org/officeDocument/2006/relationships" id="259" r:id="R98af96c2de2641ad"/>
    <p:sldId xmlns:r="http://schemas.openxmlformats.org/officeDocument/2006/relationships" id="260" r:id="Rf9759b8383134f35"/>
    <p:sldId xmlns:r="http://schemas.openxmlformats.org/officeDocument/2006/relationships" id="261" r:id="R0f067f2376434f9c"/>
    <p:sldId xmlns:r="http://schemas.openxmlformats.org/officeDocument/2006/relationships" id="262" r:id="R5cfc8309c3b14b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2c668aec8b4cec" /><Relationship Type="http://schemas.openxmlformats.org/officeDocument/2006/relationships/slide" Target="/ppt/slides/slide1.xml" Id="R8a5852ddb0614bca" /><Relationship Type="http://schemas.openxmlformats.org/officeDocument/2006/relationships/slide" Target="/ppt/slides/slide2.xml" Id="Rf5f0d2869b394257" /><Relationship Type="http://schemas.openxmlformats.org/officeDocument/2006/relationships/slide" Target="/ppt/slides/slide3.xml" Id="R660374c2b7114611" /><Relationship Type="http://schemas.openxmlformats.org/officeDocument/2006/relationships/slide" Target="/ppt/slides/slide4.xml" Id="R98af96c2de2641ad" /><Relationship Type="http://schemas.openxmlformats.org/officeDocument/2006/relationships/slide" Target="/ppt/slides/slide5.xml" Id="Rf9759b8383134f35" /><Relationship Type="http://schemas.openxmlformats.org/officeDocument/2006/relationships/slide" Target="/ppt/slides/slide6.xml" Id="R0f067f2376434f9c" /><Relationship Type="http://schemas.openxmlformats.org/officeDocument/2006/relationships/slide" Target="/ppt/slides/slide7.xml" Id="R5cfc8309c3b14b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60fc1f813a48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aacb06cd741ed" /><Relationship Type="http://schemas.openxmlformats.org/officeDocument/2006/relationships/theme" Target="/ppt/slideMasters/theme/theme1.xml" Id="Re1bed1ed2f6c4c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aaacb06cd741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3fc9be0e7c41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1e106352f149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c671b25814a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fd06517ff44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4db715ba24c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081733cce45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6554da4fe40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EBA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EBA INVESTERING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782 431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1 066 269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AUSTERHEIM ERLEND BØGWALD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Gulaksveien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4017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925 635 421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EBA INVESTERING AS</a:t>
            </a:r>
          </a:p>
        </p:txBody>
      </p:sp>
    </p:spTree>
  </p:cSld>
  <p:clrMapOvr>
    <a:masterClrMapping xmlns:a="http://schemas.openxmlformats.org/drawingml/2006/main"/>
  </p:clrMapOvr>
</p:sld>
</file>