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649ebf2e14a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a55cc90a34f0a"/>
  </p:sldMasterIdLst>
  <p:sldIdLst>
    <p:sldId xmlns:r="http://schemas.openxmlformats.org/officeDocument/2006/relationships" id="256" r:id="Rafac77ef285545ab"/>
    <p:sldId xmlns:r="http://schemas.openxmlformats.org/officeDocument/2006/relationships" id="257" r:id="Rfc9ae7a453bb4711"/>
    <p:sldId xmlns:r="http://schemas.openxmlformats.org/officeDocument/2006/relationships" id="258" r:id="R365b1f8efa384fad"/>
    <p:sldId xmlns:r="http://schemas.openxmlformats.org/officeDocument/2006/relationships" id="259" r:id="Re081933a57404c1d"/>
    <p:sldId xmlns:r="http://schemas.openxmlformats.org/officeDocument/2006/relationships" id="260" r:id="R188f8aaa24824f0e"/>
    <p:sldId xmlns:r="http://schemas.openxmlformats.org/officeDocument/2006/relationships" id="261" r:id="Re8b27cbe84ea4091"/>
    <p:sldId xmlns:r="http://schemas.openxmlformats.org/officeDocument/2006/relationships" id="262" r:id="R60bb272017f3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a55cc90a34f0a" /><Relationship Type="http://schemas.openxmlformats.org/officeDocument/2006/relationships/slide" Target="/ppt/slides/slide1.xml" Id="Rafac77ef285545ab" /><Relationship Type="http://schemas.openxmlformats.org/officeDocument/2006/relationships/slide" Target="/ppt/slides/slide2.xml" Id="Rfc9ae7a453bb4711" /><Relationship Type="http://schemas.openxmlformats.org/officeDocument/2006/relationships/slide" Target="/ppt/slides/slide3.xml" Id="R365b1f8efa384fad" /><Relationship Type="http://schemas.openxmlformats.org/officeDocument/2006/relationships/slide" Target="/ppt/slides/slide4.xml" Id="Re081933a57404c1d" /><Relationship Type="http://schemas.openxmlformats.org/officeDocument/2006/relationships/slide" Target="/ppt/slides/slide5.xml" Id="R188f8aaa24824f0e" /><Relationship Type="http://schemas.openxmlformats.org/officeDocument/2006/relationships/slide" Target="/ppt/slides/slide6.xml" Id="Re8b27cbe84ea4091" /><Relationship Type="http://schemas.openxmlformats.org/officeDocument/2006/relationships/slide" Target="/ppt/slides/slide7.xml" Id="R60bb272017f3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140f60935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7584ba8404493" /><Relationship Type="http://schemas.openxmlformats.org/officeDocument/2006/relationships/theme" Target="/ppt/slideMasters/theme/theme1.xml" Id="Re76ae6235160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e7584ba840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6865cadc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1dc95c57b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e49ea15cf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60497ef9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efeeb85a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dd745f3464b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495a70d90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EBA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BØGWALD AUSTERHEIM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