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0c5ca800c049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d5e1fedacc47d2"/>
  </p:sldMasterIdLst>
  <p:sldIdLst>
    <p:sldId xmlns:r="http://schemas.openxmlformats.org/officeDocument/2006/relationships" id="256" r:id="R0e1ed421cdbb4fa6"/>
    <p:sldId xmlns:r="http://schemas.openxmlformats.org/officeDocument/2006/relationships" id="257" r:id="R66f533b2a0c849ba"/>
    <p:sldId xmlns:r="http://schemas.openxmlformats.org/officeDocument/2006/relationships" id="258" r:id="Red49a2f9b8d74f37"/>
    <p:sldId xmlns:r="http://schemas.openxmlformats.org/officeDocument/2006/relationships" id="259" r:id="R59f46e32c25b4a69"/>
    <p:sldId xmlns:r="http://schemas.openxmlformats.org/officeDocument/2006/relationships" id="260" r:id="R41be8d187e8a4f25"/>
    <p:sldId xmlns:r="http://schemas.openxmlformats.org/officeDocument/2006/relationships" id="261" r:id="R70239bd69a4645f4"/>
    <p:sldId xmlns:r="http://schemas.openxmlformats.org/officeDocument/2006/relationships" id="262" r:id="R17058fb987614e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5e1fedacc47d2" /><Relationship Type="http://schemas.openxmlformats.org/officeDocument/2006/relationships/slide" Target="/ppt/slides/slide1.xml" Id="R0e1ed421cdbb4fa6" /><Relationship Type="http://schemas.openxmlformats.org/officeDocument/2006/relationships/slide" Target="/ppt/slides/slide2.xml" Id="R66f533b2a0c849ba" /><Relationship Type="http://schemas.openxmlformats.org/officeDocument/2006/relationships/slide" Target="/ppt/slides/slide3.xml" Id="Red49a2f9b8d74f37" /><Relationship Type="http://schemas.openxmlformats.org/officeDocument/2006/relationships/slide" Target="/ppt/slides/slide4.xml" Id="R59f46e32c25b4a69" /><Relationship Type="http://schemas.openxmlformats.org/officeDocument/2006/relationships/slide" Target="/ppt/slides/slide5.xml" Id="R41be8d187e8a4f25" /><Relationship Type="http://schemas.openxmlformats.org/officeDocument/2006/relationships/slide" Target="/ppt/slides/slide6.xml" Id="R70239bd69a4645f4" /><Relationship Type="http://schemas.openxmlformats.org/officeDocument/2006/relationships/slide" Target="/ppt/slides/slide7.xml" Id="R17058fb987614e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b181b4fc3e4f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6f6b3e2d34c54" /><Relationship Type="http://schemas.openxmlformats.org/officeDocument/2006/relationships/theme" Target="/ppt/slideMasters/theme/theme1.xml" Id="Rcf7840dde2ba41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d6f6b3e2d34c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39de6bee440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7d5f2e6754f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20ad682c945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36c24d1dc4d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901b12c0c47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0bc2bd5884a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7ee81ef9843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REODOR INVEST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INVEST 1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−606 988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110 982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182 855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HOLDING AS  –  68,4 %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ECKBOS SIGARFABRIKK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 SOLO AS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NICONIC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BENTE KK AS  –  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BABELICIOUS UNICORN HUNTER AS  –  2,1 %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Reodor Studios AS, Torggata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925 600 156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