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4194face5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5e1d0c8af9410b"/>
  </p:sldMasterIdLst>
  <p:sldIdLst>
    <p:sldId xmlns:r="http://schemas.openxmlformats.org/officeDocument/2006/relationships" id="256" r:id="R4486902e6e4c4a8f"/>
    <p:sldId xmlns:r="http://schemas.openxmlformats.org/officeDocument/2006/relationships" id="257" r:id="Rae76de4a1a1146b6"/>
    <p:sldId xmlns:r="http://schemas.openxmlformats.org/officeDocument/2006/relationships" id="258" r:id="Rcc0343a6b39047d5"/>
    <p:sldId xmlns:r="http://schemas.openxmlformats.org/officeDocument/2006/relationships" id="259" r:id="R35248507ad454a74"/>
    <p:sldId xmlns:r="http://schemas.openxmlformats.org/officeDocument/2006/relationships" id="260" r:id="R760207bca0c84fad"/>
    <p:sldId xmlns:r="http://schemas.openxmlformats.org/officeDocument/2006/relationships" id="261" r:id="R5eeafadd00e34439"/>
    <p:sldId xmlns:r="http://schemas.openxmlformats.org/officeDocument/2006/relationships" id="262" r:id="R4374b3c62dec45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e1d0c8af9410b" /><Relationship Type="http://schemas.openxmlformats.org/officeDocument/2006/relationships/slide" Target="/ppt/slides/slide1.xml" Id="R4486902e6e4c4a8f" /><Relationship Type="http://schemas.openxmlformats.org/officeDocument/2006/relationships/slide" Target="/ppt/slides/slide2.xml" Id="Rae76de4a1a1146b6" /><Relationship Type="http://schemas.openxmlformats.org/officeDocument/2006/relationships/slide" Target="/ppt/slides/slide3.xml" Id="Rcc0343a6b39047d5" /><Relationship Type="http://schemas.openxmlformats.org/officeDocument/2006/relationships/slide" Target="/ppt/slides/slide4.xml" Id="R35248507ad454a74" /><Relationship Type="http://schemas.openxmlformats.org/officeDocument/2006/relationships/slide" Target="/ppt/slides/slide5.xml" Id="R760207bca0c84fad" /><Relationship Type="http://schemas.openxmlformats.org/officeDocument/2006/relationships/slide" Target="/ppt/slides/slide6.xml" Id="R5eeafadd00e34439" /><Relationship Type="http://schemas.openxmlformats.org/officeDocument/2006/relationships/slide" Target="/ppt/slides/slide7.xml" Id="R4374b3c62dec45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382ce6c5d4d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ac7b20329402d" /><Relationship Type="http://schemas.openxmlformats.org/officeDocument/2006/relationships/theme" Target="/ppt/slideMasters/theme/theme1.xml" Id="R3c5bf329bb9d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ac7b2032940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a5d5dd91c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32203ecdd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c51f78d8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acddaab0a4e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4e03bf21c47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d5b7ede344e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bd11fe10b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