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4fce9a22c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e277b6c29419b"/>
  </p:sldMasterIdLst>
  <p:sldIdLst>
    <p:sldId xmlns:r="http://schemas.openxmlformats.org/officeDocument/2006/relationships" id="256" r:id="Rb5062267e6e14421"/>
    <p:sldId xmlns:r="http://schemas.openxmlformats.org/officeDocument/2006/relationships" id="257" r:id="R2e6c6b36364f42e7"/>
    <p:sldId xmlns:r="http://schemas.openxmlformats.org/officeDocument/2006/relationships" id="258" r:id="R6c1e24e6bb264b20"/>
    <p:sldId xmlns:r="http://schemas.openxmlformats.org/officeDocument/2006/relationships" id="259" r:id="R0569254fd1164156"/>
    <p:sldId xmlns:r="http://schemas.openxmlformats.org/officeDocument/2006/relationships" id="260" r:id="R20556662c9d942f8"/>
    <p:sldId xmlns:r="http://schemas.openxmlformats.org/officeDocument/2006/relationships" id="261" r:id="Rac498cbb76d8444e"/>
    <p:sldId xmlns:r="http://schemas.openxmlformats.org/officeDocument/2006/relationships" id="262" r:id="Rbc0da474dbde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e277b6c29419b" /><Relationship Type="http://schemas.openxmlformats.org/officeDocument/2006/relationships/slide" Target="/ppt/slides/slide1.xml" Id="Rb5062267e6e14421" /><Relationship Type="http://schemas.openxmlformats.org/officeDocument/2006/relationships/slide" Target="/ppt/slides/slide2.xml" Id="R2e6c6b36364f42e7" /><Relationship Type="http://schemas.openxmlformats.org/officeDocument/2006/relationships/slide" Target="/ppt/slides/slide3.xml" Id="R6c1e24e6bb264b20" /><Relationship Type="http://schemas.openxmlformats.org/officeDocument/2006/relationships/slide" Target="/ppt/slides/slide4.xml" Id="R0569254fd1164156" /><Relationship Type="http://schemas.openxmlformats.org/officeDocument/2006/relationships/slide" Target="/ppt/slides/slide5.xml" Id="R20556662c9d942f8" /><Relationship Type="http://schemas.openxmlformats.org/officeDocument/2006/relationships/slide" Target="/ppt/slides/slide6.xml" Id="Rac498cbb76d8444e" /><Relationship Type="http://schemas.openxmlformats.org/officeDocument/2006/relationships/slide" Target="/ppt/slides/slide7.xml" Id="Rbc0da474dbde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33dbc4954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68fa2df2546a8" /><Relationship Type="http://schemas.openxmlformats.org/officeDocument/2006/relationships/theme" Target="/ppt/slideMasters/theme/theme1.xml" Id="Re8c5b32eec07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68fa2df25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9a4f6ef38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ade0c7b8a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cd1663b6e42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c024e1fe84c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c3c9d14cb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5b5834203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d851505e45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AGDER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AGDER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5 954 754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Lone lier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AGDER INVEST AS</a:t>
            </a:r>
          </a:p>
        </p:txBody>
      </p:sp>
    </p:spTree>
  </p:cSld>
  <p:clrMapOvr>
    <a:masterClrMapping xmlns:a="http://schemas.openxmlformats.org/drawingml/2006/main"/>
  </p:clrMapOvr>
</p:sld>
</file>