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0e612d2bc848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b46c29e85f4c52"/>
  </p:sldMasterIdLst>
  <p:sldIdLst>
    <p:sldId xmlns:r="http://schemas.openxmlformats.org/officeDocument/2006/relationships" id="256" r:id="R015420f56a5149e7"/>
    <p:sldId xmlns:r="http://schemas.openxmlformats.org/officeDocument/2006/relationships" id="257" r:id="Rbd310582e75f4a14"/>
    <p:sldId xmlns:r="http://schemas.openxmlformats.org/officeDocument/2006/relationships" id="258" r:id="R91769738f1fe41aa"/>
    <p:sldId xmlns:r="http://schemas.openxmlformats.org/officeDocument/2006/relationships" id="259" r:id="R7983ccb619354662"/>
    <p:sldId xmlns:r="http://schemas.openxmlformats.org/officeDocument/2006/relationships" id="260" r:id="Rc60240fb6ade4b41"/>
    <p:sldId xmlns:r="http://schemas.openxmlformats.org/officeDocument/2006/relationships" id="261" r:id="R159cfdd34c8644a5"/>
    <p:sldId xmlns:r="http://schemas.openxmlformats.org/officeDocument/2006/relationships" id="262" r:id="R02b4421a7b6b47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b46c29e85f4c52" /><Relationship Type="http://schemas.openxmlformats.org/officeDocument/2006/relationships/slide" Target="/ppt/slides/slide1.xml" Id="R015420f56a5149e7" /><Relationship Type="http://schemas.openxmlformats.org/officeDocument/2006/relationships/slide" Target="/ppt/slides/slide2.xml" Id="Rbd310582e75f4a14" /><Relationship Type="http://schemas.openxmlformats.org/officeDocument/2006/relationships/slide" Target="/ppt/slides/slide3.xml" Id="R91769738f1fe41aa" /><Relationship Type="http://schemas.openxmlformats.org/officeDocument/2006/relationships/slide" Target="/ppt/slides/slide4.xml" Id="R7983ccb619354662" /><Relationship Type="http://schemas.openxmlformats.org/officeDocument/2006/relationships/slide" Target="/ppt/slides/slide5.xml" Id="Rc60240fb6ade4b41" /><Relationship Type="http://schemas.openxmlformats.org/officeDocument/2006/relationships/slide" Target="/ppt/slides/slide6.xml" Id="R159cfdd34c8644a5" /><Relationship Type="http://schemas.openxmlformats.org/officeDocument/2006/relationships/slide" Target="/ppt/slides/slide7.xml" Id="R02b4421a7b6b47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89ee60e1784d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181ce70c448b7" /><Relationship Type="http://schemas.openxmlformats.org/officeDocument/2006/relationships/theme" Target="/ppt/slideMasters/theme/theme1.xml" Id="R434baca92b6a4e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9181ce70c448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ce882ed8f45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f7b30a142f4c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ffde830ae4a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536f9a2f64e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c73b58bf148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4fa0c24e942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82ecad97046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BREMAT AS ble etablert [år] og holder til i Nesodden.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−1 537 184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3 677 723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128 723 283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129 344 166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MATTHIAS BRESSER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 SILJE ANDERSEN SAMUELSEN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MATTHIAS BRESSER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BREMAT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Furubakken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1459 Nesodden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925 554 162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BREMAT AS</a:t>
            </a:r>
          </a:p>
        </p:txBody>
      </p:sp>
    </p:spTree>
  </p:cSld>
  <p:clrMapOvr>
    <a:masterClrMapping xmlns:a="http://schemas.openxmlformats.org/drawingml/2006/main"/>
  </p:clrMapOvr>
</p:sld>
</file>