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1cd6ce70f049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a8b48ba73a4754"/>
  </p:sldMasterIdLst>
  <p:sldIdLst>
    <p:sldId xmlns:r="http://schemas.openxmlformats.org/officeDocument/2006/relationships" id="256" r:id="R53cecb631c4546db"/>
    <p:sldId xmlns:r="http://schemas.openxmlformats.org/officeDocument/2006/relationships" id="257" r:id="Refd5ff22f67d4a1a"/>
    <p:sldId xmlns:r="http://schemas.openxmlformats.org/officeDocument/2006/relationships" id="258" r:id="R3d2f4dc58b4445f8"/>
    <p:sldId xmlns:r="http://schemas.openxmlformats.org/officeDocument/2006/relationships" id="259" r:id="R0f7f59376e0940b9"/>
    <p:sldId xmlns:r="http://schemas.openxmlformats.org/officeDocument/2006/relationships" id="260" r:id="R80a16b1747a54de8"/>
    <p:sldId xmlns:r="http://schemas.openxmlformats.org/officeDocument/2006/relationships" id="261" r:id="R8587b19ff37a4cd0"/>
    <p:sldId xmlns:r="http://schemas.openxmlformats.org/officeDocument/2006/relationships" id="262" r:id="R347b67e4b16549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a8b48ba73a4754" /><Relationship Type="http://schemas.openxmlformats.org/officeDocument/2006/relationships/slide" Target="/ppt/slides/slide1.xml" Id="R53cecb631c4546db" /><Relationship Type="http://schemas.openxmlformats.org/officeDocument/2006/relationships/slide" Target="/ppt/slides/slide2.xml" Id="Refd5ff22f67d4a1a" /><Relationship Type="http://schemas.openxmlformats.org/officeDocument/2006/relationships/slide" Target="/ppt/slides/slide3.xml" Id="R3d2f4dc58b4445f8" /><Relationship Type="http://schemas.openxmlformats.org/officeDocument/2006/relationships/slide" Target="/ppt/slides/slide4.xml" Id="R0f7f59376e0940b9" /><Relationship Type="http://schemas.openxmlformats.org/officeDocument/2006/relationships/slide" Target="/ppt/slides/slide5.xml" Id="R80a16b1747a54de8" /><Relationship Type="http://schemas.openxmlformats.org/officeDocument/2006/relationships/slide" Target="/ppt/slides/slide6.xml" Id="R8587b19ff37a4cd0" /><Relationship Type="http://schemas.openxmlformats.org/officeDocument/2006/relationships/slide" Target="/ppt/slides/slide7.xml" Id="R347b67e4b16549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4260b977eb41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5e9dc16d1459a" /><Relationship Type="http://schemas.openxmlformats.org/officeDocument/2006/relationships/theme" Target="/ppt/slideMasters/theme/theme1.xml" Id="R8ef65338508447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25e9dc16d145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50c59b4d04d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fd331c716b47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84e9c2fb745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5a2517c5c4e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ee5b735f247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9877cfc3814c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9325951af4e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AQURATIO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AQURATIO AS ble etablert [år] og holder til i Tårnåsen.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2 194 209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460 908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365 831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251 731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799 578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HIR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SKOVLY EKSTRASERVICE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Kornmoenga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1413 Tårnåsen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post@aquratio.no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925 509 302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