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ba2b2aab4a4347a4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53bb85962a05434a"/>
  </p:sldMasterIdLst>
  <p:sldIdLst>
    <p:sldId xmlns:r="http://schemas.openxmlformats.org/officeDocument/2006/relationships" id="256" r:id="R3bdcef2da3654f53"/>
    <p:sldId xmlns:r="http://schemas.openxmlformats.org/officeDocument/2006/relationships" id="257" r:id="R8afd046ab3734d5e"/>
    <p:sldId xmlns:r="http://schemas.openxmlformats.org/officeDocument/2006/relationships" id="258" r:id="R13ef23c9daba42c7"/>
    <p:sldId xmlns:r="http://schemas.openxmlformats.org/officeDocument/2006/relationships" id="259" r:id="R38b21261ded64098"/>
    <p:sldId xmlns:r="http://schemas.openxmlformats.org/officeDocument/2006/relationships" id="260" r:id="R835b67bd30654602"/>
    <p:sldId xmlns:r="http://schemas.openxmlformats.org/officeDocument/2006/relationships" id="261" r:id="R58bdbcf02fb84330"/>
    <p:sldId xmlns:r="http://schemas.openxmlformats.org/officeDocument/2006/relationships" id="262" r:id="R6aab82d4654c4b58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3bb85962a05434a" /><Relationship Type="http://schemas.openxmlformats.org/officeDocument/2006/relationships/slide" Target="/ppt/slides/slide1.xml" Id="R3bdcef2da3654f53" /><Relationship Type="http://schemas.openxmlformats.org/officeDocument/2006/relationships/slide" Target="/ppt/slides/slide2.xml" Id="R8afd046ab3734d5e" /><Relationship Type="http://schemas.openxmlformats.org/officeDocument/2006/relationships/slide" Target="/ppt/slides/slide3.xml" Id="R13ef23c9daba42c7" /><Relationship Type="http://schemas.openxmlformats.org/officeDocument/2006/relationships/slide" Target="/ppt/slides/slide4.xml" Id="R38b21261ded64098" /><Relationship Type="http://schemas.openxmlformats.org/officeDocument/2006/relationships/slide" Target="/ppt/slides/slide5.xml" Id="R835b67bd30654602" /><Relationship Type="http://schemas.openxmlformats.org/officeDocument/2006/relationships/slide" Target="/ppt/slides/slide6.xml" Id="R58bdbcf02fb84330" /><Relationship Type="http://schemas.openxmlformats.org/officeDocument/2006/relationships/slide" Target="/ppt/slides/slide7.xml" Id="R6aab82d4654c4b58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bfeafbfbca64997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b7337e7058c4c78" /><Relationship Type="http://schemas.openxmlformats.org/officeDocument/2006/relationships/theme" Target="/ppt/slideMasters/theme/theme1.xml" Id="R960aba3e98bf4956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2b7337e7058c4c78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d8da035e41c4b60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19fb8ad8e45429c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04949cf4acb4dfb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92ff87aa46b4774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9d1d04694d04665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2a34095b3c7497e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799ee7083ca418e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SYNNE 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SYNNE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SYNNE INVEST AS ble etablert [år] og holder til i Randaberg.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SYNNE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SYNNE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SYNNE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−9 068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2 768 308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1 327 490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3 081 908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SYNNE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SYNNE STEENSLAND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SYNNE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Topaskroken 7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4072 Randaberg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925 472 921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SYNNE INVEST AS</a:t>
            </a:r>
          </a:p>
        </p:txBody>
      </p:sp>
    </p:spTree>
  </p:cSld>
  <p:clrMapOvr>
    <a:masterClrMapping xmlns:a="http://schemas.openxmlformats.org/drawingml/2006/main"/>
  </p:clrMapOvr>
</p:sld>
</file>