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5296d5846341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436ce483244310"/>
  </p:sldMasterIdLst>
  <p:sldIdLst>
    <p:sldId xmlns:r="http://schemas.openxmlformats.org/officeDocument/2006/relationships" id="256" r:id="R87c5f16d029f4a82"/>
    <p:sldId xmlns:r="http://schemas.openxmlformats.org/officeDocument/2006/relationships" id="257" r:id="Re6ea8ad96c62451c"/>
    <p:sldId xmlns:r="http://schemas.openxmlformats.org/officeDocument/2006/relationships" id="258" r:id="R1d5b94c9a83849cb"/>
    <p:sldId xmlns:r="http://schemas.openxmlformats.org/officeDocument/2006/relationships" id="259" r:id="Rdc5e5cf0da044d23"/>
    <p:sldId xmlns:r="http://schemas.openxmlformats.org/officeDocument/2006/relationships" id="260" r:id="Rd6fb200181434404"/>
    <p:sldId xmlns:r="http://schemas.openxmlformats.org/officeDocument/2006/relationships" id="261" r:id="R5ca5c1c207df454c"/>
    <p:sldId xmlns:r="http://schemas.openxmlformats.org/officeDocument/2006/relationships" id="262" r:id="R93da636ee9a943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436ce483244310" /><Relationship Type="http://schemas.openxmlformats.org/officeDocument/2006/relationships/slide" Target="/ppt/slides/slide1.xml" Id="R87c5f16d029f4a82" /><Relationship Type="http://schemas.openxmlformats.org/officeDocument/2006/relationships/slide" Target="/ppt/slides/slide2.xml" Id="Re6ea8ad96c62451c" /><Relationship Type="http://schemas.openxmlformats.org/officeDocument/2006/relationships/slide" Target="/ppt/slides/slide3.xml" Id="R1d5b94c9a83849cb" /><Relationship Type="http://schemas.openxmlformats.org/officeDocument/2006/relationships/slide" Target="/ppt/slides/slide4.xml" Id="Rdc5e5cf0da044d23" /><Relationship Type="http://schemas.openxmlformats.org/officeDocument/2006/relationships/slide" Target="/ppt/slides/slide5.xml" Id="Rd6fb200181434404" /><Relationship Type="http://schemas.openxmlformats.org/officeDocument/2006/relationships/slide" Target="/ppt/slides/slide6.xml" Id="R5ca5c1c207df454c" /><Relationship Type="http://schemas.openxmlformats.org/officeDocument/2006/relationships/slide" Target="/ppt/slides/slide7.xml" Id="R93da636ee9a943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a826d0ab7a49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914a9c8044353" /><Relationship Type="http://schemas.openxmlformats.org/officeDocument/2006/relationships/theme" Target="/ppt/slideMasters/theme/theme1.xml" Id="R9ee63728817d49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2914a9c80443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10123cb814e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eeb421f724e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9861f801844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2a5abb05742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f36de111540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6c1efe55640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6a06cc7a148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AE H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 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AE H INVEST AS ble etablert [år] og holder til i Eiksmarka.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 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 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 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2 643 993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 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HELSEM ANE EMILIE RO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 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Vollsveien 174B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1359 Eiksmarka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925 470 430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 H INVEST AS</a:t>
            </a:r>
          </a:p>
        </p:txBody>
      </p:sp>
    </p:spTree>
  </p:cSld>
  <p:clrMapOvr>
    <a:masterClrMapping xmlns:a="http://schemas.openxmlformats.org/drawingml/2006/main"/>
  </p:clrMapOvr>
</p:sld>
</file>