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4f366ec124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c94be8a5b4734"/>
  </p:sldMasterIdLst>
  <p:sldIdLst>
    <p:sldId xmlns:r="http://schemas.openxmlformats.org/officeDocument/2006/relationships" id="256" r:id="Rcbf4fa140ce74995"/>
    <p:sldId xmlns:r="http://schemas.openxmlformats.org/officeDocument/2006/relationships" id="257" r:id="R039fdd45e7054831"/>
    <p:sldId xmlns:r="http://schemas.openxmlformats.org/officeDocument/2006/relationships" id="258" r:id="R72b9b1160e784779"/>
    <p:sldId xmlns:r="http://schemas.openxmlformats.org/officeDocument/2006/relationships" id="259" r:id="R3b0cccd2fc944355"/>
    <p:sldId xmlns:r="http://schemas.openxmlformats.org/officeDocument/2006/relationships" id="260" r:id="R5c3800928bd94b28"/>
    <p:sldId xmlns:r="http://schemas.openxmlformats.org/officeDocument/2006/relationships" id="261" r:id="Rc89a2f84f9b6492e"/>
    <p:sldId xmlns:r="http://schemas.openxmlformats.org/officeDocument/2006/relationships" id="262" r:id="Rfc962c408ddf4d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c94be8a5b4734" /><Relationship Type="http://schemas.openxmlformats.org/officeDocument/2006/relationships/slide" Target="/ppt/slides/slide1.xml" Id="Rcbf4fa140ce74995" /><Relationship Type="http://schemas.openxmlformats.org/officeDocument/2006/relationships/slide" Target="/ppt/slides/slide2.xml" Id="R039fdd45e7054831" /><Relationship Type="http://schemas.openxmlformats.org/officeDocument/2006/relationships/slide" Target="/ppt/slides/slide3.xml" Id="R72b9b1160e784779" /><Relationship Type="http://schemas.openxmlformats.org/officeDocument/2006/relationships/slide" Target="/ppt/slides/slide4.xml" Id="R3b0cccd2fc944355" /><Relationship Type="http://schemas.openxmlformats.org/officeDocument/2006/relationships/slide" Target="/ppt/slides/slide5.xml" Id="R5c3800928bd94b28" /><Relationship Type="http://schemas.openxmlformats.org/officeDocument/2006/relationships/slide" Target="/ppt/slides/slide6.xml" Id="Rc89a2f84f9b6492e" /><Relationship Type="http://schemas.openxmlformats.org/officeDocument/2006/relationships/slide" Target="/ppt/slides/slide7.xml" Id="Rfc962c408ddf4d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c1a6eb2c3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5316d11d34c55" /><Relationship Type="http://schemas.openxmlformats.org/officeDocument/2006/relationships/theme" Target="/ppt/slideMasters/theme/theme1.xml" Id="R55f1abc401fb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5316d11d3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4584bcb3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21a06d9b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90132db64d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b853bf775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9890afee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605cac43f45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f7dcb6691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PUST FOR 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PUST FOR LIVET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MAGELSSEN MARIANNE YVONNE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Schultz' gate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925 448 907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