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0b6e5d58174c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d97578cb2549fa"/>
  </p:sldMasterIdLst>
  <p:sldIdLst>
    <p:sldId xmlns:r="http://schemas.openxmlformats.org/officeDocument/2006/relationships" id="256" r:id="Rcc70c4fada864cd1"/>
    <p:sldId xmlns:r="http://schemas.openxmlformats.org/officeDocument/2006/relationships" id="257" r:id="R65bb78fec02043ad"/>
    <p:sldId xmlns:r="http://schemas.openxmlformats.org/officeDocument/2006/relationships" id="258" r:id="Reedec8c91c45463b"/>
    <p:sldId xmlns:r="http://schemas.openxmlformats.org/officeDocument/2006/relationships" id="259" r:id="R66d8669c69704660"/>
    <p:sldId xmlns:r="http://schemas.openxmlformats.org/officeDocument/2006/relationships" id="260" r:id="Rcc2ca5d6a01a4342"/>
    <p:sldId xmlns:r="http://schemas.openxmlformats.org/officeDocument/2006/relationships" id="261" r:id="R8fd1fc5ccffc479a"/>
    <p:sldId xmlns:r="http://schemas.openxmlformats.org/officeDocument/2006/relationships" id="262" r:id="R01702019f7a440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97578cb2549fa" /><Relationship Type="http://schemas.openxmlformats.org/officeDocument/2006/relationships/slide" Target="/ppt/slides/slide1.xml" Id="Rcc70c4fada864cd1" /><Relationship Type="http://schemas.openxmlformats.org/officeDocument/2006/relationships/slide" Target="/ppt/slides/slide2.xml" Id="R65bb78fec02043ad" /><Relationship Type="http://schemas.openxmlformats.org/officeDocument/2006/relationships/slide" Target="/ppt/slides/slide3.xml" Id="Reedec8c91c45463b" /><Relationship Type="http://schemas.openxmlformats.org/officeDocument/2006/relationships/slide" Target="/ppt/slides/slide4.xml" Id="R66d8669c69704660" /><Relationship Type="http://schemas.openxmlformats.org/officeDocument/2006/relationships/slide" Target="/ppt/slides/slide5.xml" Id="Rcc2ca5d6a01a4342" /><Relationship Type="http://schemas.openxmlformats.org/officeDocument/2006/relationships/slide" Target="/ppt/slides/slide6.xml" Id="R8fd1fc5ccffc479a" /><Relationship Type="http://schemas.openxmlformats.org/officeDocument/2006/relationships/slide" Target="/ppt/slides/slide7.xml" Id="R01702019f7a440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4341dd510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51ab6acb14d65" /><Relationship Type="http://schemas.openxmlformats.org/officeDocument/2006/relationships/theme" Target="/ppt/slideMasters/theme/theme1.xml" Id="Rb80a705f099c4b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51ab6acb14d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7d46b8fff4e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91e5d9c0844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23b8a732e47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9b3e2d99a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2d60d1ecd4d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1c7920e5c4b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1c12cf1c5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FHS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FHS INVEST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758 095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3 048 202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SLAATTEN BJØRN TORGEIR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SLAATTEN FREDRIK H.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 Flemmings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