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c78918cd564f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2f6484418d4cde"/>
  </p:sldMasterIdLst>
  <p:sldIdLst>
    <p:sldId xmlns:r="http://schemas.openxmlformats.org/officeDocument/2006/relationships" id="256" r:id="Re266cad3f7804675"/>
    <p:sldId xmlns:r="http://schemas.openxmlformats.org/officeDocument/2006/relationships" id="257" r:id="Rd184c4b369c74d78"/>
    <p:sldId xmlns:r="http://schemas.openxmlformats.org/officeDocument/2006/relationships" id="258" r:id="Rdc905138d79b4a29"/>
    <p:sldId xmlns:r="http://schemas.openxmlformats.org/officeDocument/2006/relationships" id="259" r:id="R6bbe4e4fe77a4774"/>
    <p:sldId xmlns:r="http://schemas.openxmlformats.org/officeDocument/2006/relationships" id="260" r:id="R18588fb7027649d4"/>
    <p:sldId xmlns:r="http://schemas.openxmlformats.org/officeDocument/2006/relationships" id="261" r:id="R6d95e6fb8bfb4798"/>
    <p:sldId xmlns:r="http://schemas.openxmlformats.org/officeDocument/2006/relationships" id="262" r:id="R5b7f6de4cf1c41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2f6484418d4cde" /><Relationship Type="http://schemas.openxmlformats.org/officeDocument/2006/relationships/slide" Target="/ppt/slides/slide1.xml" Id="Re266cad3f7804675" /><Relationship Type="http://schemas.openxmlformats.org/officeDocument/2006/relationships/slide" Target="/ppt/slides/slide2.xml" Id="Rd184c4b369c74d78" /><Relationship Type="http://schemas.openxmlformats.org/officeDocument/2006/relationships/slide" Target="/ppt/slides/slide3.xml" Id="Rdc905138d79b4a29" /><Relationship Type="http://schemas.openxmlformats.org/officeDocument/2006/relationships/slide" Target="/ppt/slides/slide4.xml" Id="R6bbe4e4fe77a4774" /><Relationship Type="http://schemas.openxmlformats.org/officeDocument/2006/relationships/slide" Target="/ppt/slides/slide5.xml" Id="R18588fb7027649d4" /><Relationship Type="http://schemas.openxmlformats.org/officeDocument/2006/relationships/slide" Target="/ppt/slides/slide6.xml" Id="R6d95e6fb8bfb4798" /><Relationship Type="http://schemas.openxmlformats.org/officeDocument/2006/relationships/slide" Target="/ppt/slides/slide7.xml" Id="R5b7f6de4cf1c41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d5fbcd1f645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4ad66fd6a44fc" /><Relationship Type="http://schemas.openxmlformats.org/officeDocument/2006/relationships/theme" Target="/ppt/slideMasters/theme/theme1.xml" Id="R8d45f09da99d46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44ad66fd6a44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b32e3725044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cffecd5c04c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ee8ab947841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fa861f9d94b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afe7439c24f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cda90a8a04b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d20923f9f4c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HOLMBERG PRIDE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 PRIDE AS ble etablert [år] og holder til i Vik I Sogn.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1 470 940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533 067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 ANNA MARIA F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PRIDE MICHAEL JOHN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Gildhus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6893 Vik I Sogn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