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96e1fe349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599b4c18a4bc7"/>
  </p:sldMasterIdLst>
  <p:sldIdLst>
    <p:sldId xmlns:r="http://schemas.openxmlformats.org/officeDocument/2006/relationships" id="256" r:id="Rcb207abc2951430b"/>
    <p:sldId xmlns:r="http://schemas.openxmlformats.org/officeDocument/2006/relationships" id="257" r:id="Ra8442748611a437d"/>
    <p:sldId xmlns:r="http://schemas.openxmlformats.org/officeDocument/2006/relationships" id="258" r:id="R3cdfa16c56b94757"/>
    <p:sldId xmlns:r="http://schemas.openxmlformats.org/officeDocument/2006/relationships" id="259" r:id="R3bc3de89d6a44418"/>
    <p:sldId xmlns:r="http://schemas.openxmlformats.org/officeDocument/2006/relationships" id="260" r:id="R40126a7291bb4469"/>
    <p:sldId xmlns:r="http://schemas.openxmlformats.org/officeDocument/2006/relationships" id="261" r:id="R6f87c68bc8fa4a84"/>
    <p:sldId xmlns:r="http://schemas.openxmlformats.org/officeDocument/2006/relationships" id="262" r:id="R13dcbb039e40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599b4c18a4bc7" /><Relationship Type="http://schemas.openxmlformats.org/officeDocument/2006/relationships/slide" Target="/ppt/slides/slide1.xml" Id="Rcb207abc2951430b" /><Relationship Type="http://schemas.openxmlformats.org/officeDocument/2006/relationships/slide" Target="/ppt/slides/slide2.xml" Id="Ra8442748611a437d" /><Relationship Type="http://schemas.openxmlformats.org/officeDocument/2006/relationships/slide" Target="/ppt/slides/slide3.xml" Id="R3cdfa16c56b94757" /><Relationship Type="http://schemas.openxmlformats.org/officeDocument/2006/relationships/slide" Target="/ppt/slides/slide4.xml" Id="R3bc3de89d6a44418" /><Relationship Type="http://schemas.openxmlformats.org/officeDocument/2006/relationships/slide" Target="/ppt/slides/slide5.xml" Id="R40126a7291bb4469" /><Relationship Type="http://schemas.openxmlformats.org/officeDocument/2006/relationships/slide" Target="/ppt/slides/slide6.xml" Id="R6f87c68bc8fa4a84" /><Relationship Type="http://schemas.openxmlformats.org/officeDocument/2006/relationships/slide" Target="/ppt/slides/slide7.xml" Id="R13dcbb039e40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c0e8c29aa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8183951c849a3" /><Relationship Type="http://schemas.openxmlformats.org/officeDocument/2006/relationships/theme" Target="/ppt/slideMasters/theme/theme1.xml" Id="Rcd09a6b32471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8183951c8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1ef30a435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9a9ff6678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132626e0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64bad8417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efb81905a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1341fcb5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253bcebf0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KÅSA HOLDING AS ble etablert [år] og holder til i Åmotsdal.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1 108 812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4 710 970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7 144 288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KÅSA SVEIN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Tore Kåsa, Åmotsdalsvegen 1569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3844 Åmotsdal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KÅSA HOLDING AS</a:t>
            </a:r>
          </a:p>
        </p:txBody>
      </p:sp>
    </p:spTree>
  </p:cSld>
  <p:clrMapOvr>
    <a:masterClrMapping xmlns:a="http://schemas.openxmlformats.org/drawingml/2006/main"/>
  </p:clrMapOvr>
</p:sld>
</file>