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a0ba6973264d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99a60be6ab4432"/>
  </p:sldMasterIdLst>
  <p:sldIdLst>
    <p:sldId xmlns:r="http://schemas.openxmlformats.org/officeDocument/2006/relationships" id="256" r:id="R930aea2f32d144e9"/>
    <p:sldId xmlns:r="http://schemas.openxmlformats.org/officeDocument/2006/relationships" id="257" r:id="Re84645b9fb8b4526"/>
    <p:sldId xmlns:r="http://schemas.openxmlformats.org/officeDocument/2006/relationships" id="258" r:id="R9fcff44ce3954782"/>
    <p:sldId xmlns:r="http://schemas.openxmlformats.org/officeDocument/2006/relationships" id="259" r:id="R350f562a0b234fde"/>
    <p:sldId xmlns:r="http://schemas.openxmlformats.org/officeDocument/2006/relationships" id="260" r:id="R6ae261e17e3a4e2f"/>
    <p:sldId xmlns:r="http://schemas.openxmlformats.org/officeDocument/2006/relationships" id="261" r:id="R330538a8c5164c30"/>
    <p:sldId xmlns:r="http://schemas.openxmlformats.org/officeDocument/2006/relationships" id="262" r:id="R17ee0152c3ef44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99a60be6ab4432" /><Relationship Type="http://schemas.openxmlformats.org/officeDocument/2006/relationships/slide" Target="/ppt/slides/slide1.xml" Id="R930aea2f32d144e9" /><Relationship Type="http://schemas.openxmlformats.org/officeDocument/2006/relationships/slide" Target="/ppt/slides/slide2.xml" Id="Re84645b9fb8b4526" /><Relationship Type="http://schemas.openxmlformats.org/officeDocument/2006/relationships/slide" Target="/ppt/slides/slide3.xml" Id="R9fcff44ce3954782" /><Relationship Type="http://schemas.openxmlformats.org/officeDocument/2006/relationships/slide" Target="/ppt/slides/slide4.xml" Id="R350f562a0b234fde" /><Relationship Type="http://schemas.openxmlformats.org/officeDocument/2006/relationships/slide" Target="/ppt/slides/slide5.xml" Id="R6ae261e17e3a4e2f" /><Relationship Type="http://schemas.openxmlformats.org/officeDocument/2006/relationships/slide" Target="/ppt/slides/slide6.xml" Id="R330538a8c5164c30" /><Relationship Type="http://schemas.openxmlformats.org/officeDocument/2006/relationships/slide" Target="/ppt/slides/slide7.xml" Id="R17ee0152c3ef44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103a96645f48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a6ac2fa264d42" /><Relationship Type="http://schemas.openxmlformats.org/officeDocument/2006/relationships/theme" Target="/ppt/slideMasters/theme/theme1.xml" Id="R4761167865eb4c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0a6ac2fa264d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1f5cb695a40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fc0e6e42e47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663ce1ce74c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1bf25baf844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5cedf790a46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43321ade543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7812e7bb74d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REKE EVENT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EVENT AS ble etablert [år] og holder til i Ræge.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2 296 367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−225 138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386 679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ERIK  –  53,7 %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DIRDAL ALEXANDER  –  42,3 %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ROAR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Gimravegen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4053 Ræge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925 390 607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