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f5fdb00b2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40070a1d804e39"/>
  </p:sldMasterIdLst>
  <p:sldIdLst>
    <p:sldId xmlns:r="http://schemas.openxmlformats.org/officeDocument/2006/relationships" id="256" r:id="Rccfbb3b79fde48b5"/>
    <p:sldId xmlns:r="http://schemas.openxmlformats.org/officeDocument/2006/relationships" id="257" r:id="R4d061afa83a84817"/>
    <p:sldId xmlns:r="http://schemas.openxmlformats.org/officeDocument/2006/relationships" id="258" r:id="R4ff5f04a7a6148de"/>
    <p:sldId xmlns:r="http://schemas.openxmlformats.org/officeDocument/2006/relationships" id="259" r:id="R421119737b5c4a9d"/>
    <p:sldId xmlns:r="http://schemas.openxmlformats.org/officeDocument/2006/relationships" id="260" r:id="R4538cbe8ab7944ad"/>
    <p:sldId xmlns:r="http://schemas.openxmlformats.org/officeDocument/2006/relationships" id="261" r:id="R825438a22e5941fe"/>
    <p:sldId xmlns:r="http://schemas.openxmlformats.org/officeDocument/2006/relationships" id="262" r:id="Rc422416f9546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0070a1d804e39" /><Relationship Type="http://schemas.openxmlformats.org/officeDocument/2006/relationships/slide" Target="/ppt/slides/slide1.xml" Id="Rccfbb3b79fde48b5" /><Relationship Type="http://schemas.openxmlformats.org/officeDocument/2006/relationships/slide" Target="/ppt/slides/slide2.xml" Id="R4d061afa83a84817" /><Relationship Type="http://schemas.openxmlformats.org/officeDocument/2006/relationships/slide" Target="/ppt/slides/slide3.xml" Id="R4ff5f04a7a6148de" /><Relationship Type="http://schemas.openxmlformats.org/officeDocument/2006/relationships/slide" Target="/ppt/slides/slide4.xml" Id="R421119737b5c4a9d" /><Relationship Type="http://schemas.openxmlformats.org/officeDocument/2006/relationships/slide" Target="/ppt/slides/slide5.xml" Id="R4538cbe8ab7944ad" /><Relationship Type="http://schemas.openxmlformats.org/officeDocument/2006/relationships/slide" Target="/ppt/slides/slide6.xml" Id="R825438a22e5941fe" /><Relationship Type="http://schemas.openxmlformats.org/officeDocument/2006/relationships/slide" Target="/ppt/slides/slide7.xml" Id="Rc422416f9546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560b54fdd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9b45270154c1c" /><Relationship Type="http://schemas.openxmlformats.org/officeDocument/2006/relationships/theme" Target="/ppt/slideMasters/theme/theme1.xml" Id="R50d1ae6a9046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9b4527015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ebe6087d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b79d5721b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3d52c4148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65883a60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f7c6c44447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184e90f0c43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98eba7702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