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04975ae1c7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1eaf09bb674e2a"/>
  </p:sldMasterIdLst>
  <p:sldIdLst>
    <p:sldId xmlns:r="http://schemas.openxmlformats.org/officeDocument/2006/relationships" id="256" r:id="Rc37f0d79b4114e94"/>
    <p:sldId xmlns:r="http://schemas.openxmlformats.org/officeDocument/2006/relationships" id="257" r:id="Rd23cda7add444972"/>
    <p:sldId xmlns:r="http://schemas.openxmlformats.org/officeDocument/2006/relationships" id="258" r:id="R11ec9ab4ad4949ed"/>
    <p:sldId xmlns:r="http://schemas.openxmlformats.org/officeDocument/2006/relationships" id="259" r:id="Re4e0ee0dafc646e6"/>
    <p:sldId xmlns:r="http://schemas.openxmlformats.org/officeDocument/2006/relationships" id="260" r:id="R26a7a417a8764ac7"/>
    <p:sldId xmlns:r="http://schemas.openxmlformats.org/officeDocument/2006/relationships" id="261" r:id="R46bfcc5f3ba945ec"/>
    <p:sldId xmlns:r="http://schemas.openxmlformats.org/officeDocument/2006/relationships" id="262" r:id="R1772f149b75649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1eaf09bb674e2a" /><Relationship Type="http://schemas.openxmlformats.org/officeDocument/2006/relationships/slide" Target="/ppt/slides/slide1.xml" Id="Rc37f0d79b4114e94" /><Relationship Type="http://schemas.openxmlformats.org/officeDocument/2006/relationships/slide" Target="/ppt/slides/slide2.xml" Id="Rd23cda7add444972" /><Relationship Type="http://schemas.openxmlformats.org/officeDocument/2006/relationships/slide" Target="/ppt/slides/slide3.xml" Id="R11ec9ab4ad4949ed" /><Relationship Type="http://schemas.openxmlformats.org/officeDocument/2006/relationships/slide" Target="/ppt/slides/slide4.xml" Id="Re4e0ee0dafc646e6" /><Relationship Type="http://schemas.openxmlformats.org/officeDocument/2006/relationships/slide" Target="/ppt/slides/slide5.xml" Id="R26a7a417a8764ac7" /><Relationship Type="http://schemas.openxmlformats.org/officeDocument/2006/relationships/slide" Target="/ppt/slides/slide6.xml" Id="R46bfcc5f3ba945ec" /><Relationship Type="http://schemas.openxmlformats.org/officeDocument/2006/relationships/slide" Target="/ppt/slides/slide7.xml" Id="R1772f149b75649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b186d50e642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eccb9b5aa405c" /><Relationship Type="http://schemas.openxmlformats.org/officeDocument/2006/relationships/theme" Target="/ppt/slideMasters/theme/theme1.xml" Id="R7eec20df7c1b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4eccb9b5aa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587c2c5bd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0e98666f34f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96c5ff8a0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ea117862947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2201b306045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e75c97d2a4b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6bf64f21145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