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c379666b884a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a82c419c6b4e8d"/>
  </p:sldMasterIdLst>
  <p:sldIdLst>
    <p:sldId xmlns:r="http://schemas.openxmlformats.org/officeDocument/2006/relationships" id="256" r:id="R00b2498f43a94cf1"/>
    <p:sldId xmlns:r="http://schemas.openxmlformats.org/officeDocument/2006/relationships" id="257" r:id="R6ba4915d83334514"/>
    <p:sldId xmlns:r="http://schemas.openxmlformats.org/officeDocument/2006/relationships" id="258" r:id="R7eb73108226744c1"/>
    <p:sldId xmlns:r="http://schemas.openxmlformats.org/officeDocument/2006/relationships" id="259" r:id="R01dc33e30b6b45b4"/>
    <p:sldId xmlns:r="http://schemas.openxmlformats.org/officeDocument/2006/relationships" id="260" r:id="Ra94b3a29121649e2"/>
    <p:sldId xmlns:r="http://schemas.openxmlformats.org/officeDocument/2006/relationships" id="261" r:id="Rc118e9d06d8f45cd"/>
    <p:sldId xmlns:r="http://schemas.openxmlformats.org/officeDocument/2006/relationships" id="262" r:id="Re6cb7dca325440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a82c419c6b4e8d" /><Relationship Type="http://schemas.openxmlformats.org/officeDocument/2006/relationships/slide" Target="/ppt/slides/slide1.xml" Id="R00b2498f43a94cf1" /><Relationship Type="http://schemas.openxmlformats.org/officeDocument/2006/relationships/slide" Target="/ppt/slides/slide2.xml" Id="R6ba4915d83334514" /><Relationship Type="http://schemas.openxmlformats.org/officeDocument/2006/relationships/slide" Target="/ppt/slides/slide3.xml" Id="R7eb73108226744c1" /><Relationship Type="http://schemas.openxmlformats.org/officeDocument/2006/relationships/slide" Target="/ppt/slides/slide4.xml" Id="R01dc33e30b6b45b4" /><Relationship Type="http://schemas.openxmlformats.org/officeDocument/2006/relationships/slide" Target="/ppt/slides/slide5.xml" Id="Ra94b3a29121649e2" /><Relationship Type="http://schemas.openxmlformats.org/officeDocument/2006/relationships/slide" Target="/ppt/slides/slide6.xml" Id="Rc118e9d06d8f45cd" /><Relationship Type="http://schemas.openxmlformats.org/officeDocument/2006/relationships/slide" Target="/ppt/slides/slide7.xml" Id="Re6cb7dca325440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544502340643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d8b92e777404d" /><Relationship Type="http://schemas.openxmlformats.org/officeDocument/2006/relationships/theme" Target="/ppt/slideMasters/theme/theme1.xml" Id="Rf56ab0cbb3fd4e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bd8b92e77740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91abbe74f49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ca7de009945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8b00a8aad4c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e38ff412e48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b7585730f46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4b419238340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b32a48c3a4f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ANVALDA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ANVALDA NORGE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12 205 923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−714 189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−793 702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250 669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2 737 113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DAUNORAVICIUS ANDRIUS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SADZEVICIUS VALDAS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Ingvald Ludvigsens gate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3027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