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3247e2a84941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fbd579aae4b7b"/>
  </p:sldMasterIdLst>
  <p:sldIdLst>
    <p:sldId xmlns:r="http://schemas.openxmlformats.org/officeDocument/2006/relationships" id="256" r:id="R66226d5e335449d6"/>
    <p:sldId xmlns:r="http://schemas.openxmlformats.org/officeDocument/2006/relationships" id="257" r:id="R05f440248d9d45db"/>
    <p:sldId xmlns:r="http://schemas.openxmlformats.org/officeDocument/2006/relationships" id="258" r:id="Rc9f519096795409f"/>
    <p:sldId xmlns:r="http://schemas.openxmlformats.org/officeDocument/2006/relationships" id="259" r:id="Re522b53eca244dac"/>
    <p:sldId xmlns:r="http://schemas.openxmlformats.org/officeDocument/2006/relationships" id="260" r:id="Re6804e93bbe94aa4"/>
    <p:sldId xmlns:r="http://schemas.openxmlformats.org/officeDocument/2006/relationships" id="261" r:id="Rc6cb9bc412064907"/>
    <p:sldId xmlns:r="http://schemas.openxmlformats.org/officeDocument/2006/relationships" id="262" r:id="R6a6f97e843454d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fbd579aae4b7b" /><Relationship Type="http://schemas.openxmlformats.org/officeDocument/2006/relationships/slide" Target="/ppt/slides/slide1.xml" Id="R66226d5e335449d6" /><Relationship Type="http://schemas.openxmlformats.org/officeDocument/2006/relationships/slide" Target="/ppt/slides/slide2.xml" Id="R05f440248d9d45db" /><Relationship Type="http://schemas.openxmlformats.org/officeDocument/2006/relationships/slide" Target="/ppt/slides/slide3.xml" Id="Rc9f519096795409f" /><Relationship Type="http://schemas.openxmlformats.org/officeDocument/2006/relationships/slide" Target="/ppt/slides/slide4.xml" Id="Re522b53eca244dac" /><Relationship Type="http://schemas.openxmlformats.org/officeDocument/2006/relationships/slide" Target="/ppt/slides/slide5.xml" Id="Re6804e93bbe94aa4" /><Relationship Type="http://schemas.openxmlformats.org/officeDocument/2006/relationships/slide" Target="/ppt/slides/slide6.xml" Id="Rc6cb9bc412064907" /><Relationship Type="http://schemas.openxmlformats.org/officeDocument/2006/relationships/slide" Target="/ppt/slides/slide7.xml" Id="R6a6f97e843454d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56c1f7fbc43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02981cf224aaf" /><Relationship Type="http://schemas.openxmlformats.org/officeDocument/2006/relationships/theme" Target="/ppt/slideMasters/theme/theme1.xml" Id="R9b61fa695fb9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c02981cf224a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ad0c04f642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e562bebe74b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d8febaea64f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83d094944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4dff11f4a44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7f281b40242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75c2af66148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