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1cdbc1f9e4f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3deaee51d4248"/>
  </p:sldMasterIdLst>
  <p:sldIdLst>
    <p:sldId xmlns:r="http://schemas.openxmlformats.org/officeDocument/2006/relationships" id="256" r:id="Reb30461f9bcb4b14"/>
    <p:sldId xmlns:r="http://schemas.openxmlformats.org/officeDocument/2006/relationships" id="257" r:id="Re6491bb2b639403d"/>
    <p:sldId xmlns:r="http://schemas.openxmlformats.org/officeDocument/2006/relationships" id="258" r:id="Re1d777f62850428d"/>
    <p:sldId xmlns:r="http://schemas.openxmlformats.org/officeDocument/2006/relationships" id="259" r:id="R3ea08c7172274deb"/>
    <p:sldId xmlns:r="http://schemas.openxmlformats.org/officeDocument/2006/relationships" id="260" r:id="R02280ec9e5ae442a"/>
    <p:sldId xmlns:r="http://schemas.openxmlformats.org/officeDocument/2006/relationships" id="261" r:id="R34b8944d922548d8"/>
    <p:sldId xmlns:r="http://schemas.openxmlformats.org/officeDocument/2006/relationships" id="262" r:id="R7fd20e579833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3deaee51d4248" /><Relationship Type="http://schemas.openxmlformats.org/officeDocument/2006/relationships/slide" Target="/ppt/slides/slide1.xml" Id="Reb30461f9bcb4b14" /><Relationship Type="http://schemas.openxmlformats.org/officeDocument/2006/relationships/slide" Target="/ppt/slides/slide2.xml" Id="Re6491bb2b639403d" /><Relationship Type="http://schemas.openxmlformats.org/officeDocument/2006/relationships/slide" Target="/ppt/slides/slide3.xml" Id="Re1d777f62850428d" /><Relationship Type="http://schemas.openxmlformats.org/officeDocument/2006/relationships/slide" Target="/ppt/slides/slide4.xml" Id="R3ea08c7172274deb" /><Relationship Type="http://schemas.openxmlformats.org/officeDocument/2006/relationships/slide" Target="/ppt/slides/slide5.xml" Id="R02280ec9e5ae442a" /><Relationship Type="http://schemas.openxmlformats.org/officeDocument/2006/relationships/slide" Target="/ppt/slides/slide6.xml" Id="R34b8944d922548d8" /><Relationship Type="http://schemas.openxmlformats.org/officeDocument/2006/relationships/slide" Target="/ppt/slides/slide7.xml" Id="R7fd20e579833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5414e17be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eed75550f4452" /><Relationship Type="http://schemas.openxmlformats.org/officeDocument/2006/relationships/theme" Target="/ppt/slideMasters/theme/theme1.xml" Id="R7d47e2f0787a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eed75550f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8eeb051f6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575ba9c7749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60ff9df5b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487ba8772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6212707d7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acfe3398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846f7ce9d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LIALA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LIALA AS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LAHTI LINN 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Austfjordvegen 2575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925 347 124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