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7c255c3e4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3102b9401b4014"/>
  </p:sldMasterIdLst>
  <p:sldIdLst>
    <p:sldId xmlns:r="http://schemas.openxmlformats.org/officeDocument/2006/relationships" id="256" r:id="R0bb6996ee9df4446"/>
    <p:sldId xmlns:r="http://schemas.openxmlformats.org/officeDocument/2006/relationships" id="257" r:id="R83e6eaef355b4593"/>
    <p:sldId xmlns:r="http://schemas.openxmlformats.org/officeDocument/2006/relationships" id="258" r:id="Rbc3ae552acd24e64"/>
    <p:sldId xmlns:r="http://schemas.openxmlformats.org/officeDocument/2006/relationships" id="259" r:id="Rfd844460bf044d9f"/>
    <p:sldId xmlns:r="http://schemas.openxmlformats.org/officeDocument/2006/relationships" id="260" r:id="R83cc61b7fe714edd"/>
    <p:sldId xmlns:r="http://schemas.openxmlformats.org/officeDocument/2006/relationships" id="261" r:id="Rd369ee86d0fc4ea8"/>
    <p:sldId xmlns:r="http://schemas.openxmlformats.org/officeDocument/2006/relationships" id="262" r:id="R0343a5dab79a40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102b9401b4014" /><Relationship Type="http://schemas.openxmlformats.org/officeDocument/2006/relationships/slide" Target="/ppt/slides/slide1.xml" Id="R0bb6996ee9df4446" /><Relationship Type="http://schemas.openxmlformats.org/officeDocument/2006/relationships/slide" Target="/ppt/slides/slide2.xml" Id="R83e6eaef355b4593" /><Relationship Type="http://schemas.openxmlformats.org/officeDocument/2006/relationships/slide" Target="/ppt/slides/slide3.xml" Id="Rbc3ae552acd24e64" /><Relationship Type="http://schemas.openxmlformats.org/officeDocument/2006/relationships/slide" Target="/ppt/slides/slide4.xml" Id="Rfd844460bf044d9f" /><Relationship Type="http://schemas.openxmlformats.org/officeDocument/2006/relationships/slide" Target="/ppt/slides/slide5.xml" Id="R83cc61b7fe714edd" /><Relationship Type="http://schemas.openxmlformats.org/officeDocument/2006/relationships/slide" Target="/ppt/slides/slide6.xml" Id="Rd369ee86d0fc4ea8" /><Relationship Type="http://schemas.openxmlformats.org/officeDocument/2006/relationships/slide" Target="/ppt/slides/slide7.xml" Id="R0343a5dab79a40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a6e363019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08021b35f4603" /><Relationship Type="http://schemas.openxmlformats.org/officeDocument/2006/relationships/theme" Target="/ppt/slideMasters/theme/theme1.xml" Id="R474f95004c9e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08021b35f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40a80eacd4d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cc6ab5093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b4ee2279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e112f8a15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e8396225544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b11752f2a4d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7b4fd2b19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COCO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COCO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HOLSTHENRIKSEN INVEST AS  –  59,2 %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BERGSPREKKEN HOLDING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NORDMANN AS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BIGONE HOLDING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COCO AS</a:t>
            </a:r>
          </a:p>
        </p:txBody>
      </p:sp>
    </p:spTree>
  </p:cSld>
  <p:clrMapOvr>
    <a:masterClrMapping xmlns:a="http://schemas.openxmlformats.org/drawingml/2006/main"/>
  </p:clrMapOvr>
</p:sld>
</file>