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869204bf6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fb226670e429e"/>
  </p:sldMasterIdLst>
  <p:sldIdLst>
    <p:sldId xmlns:r="http://schemas.openxmlformats.org/officeDocument/2006/relationships" id="256" r:id="R48d69e4b0aef4eea"/>
    <p:sldId xmlns:r="http://schemas.openxmlformats.org/officeDocument/2006/relationships" id="257" r:id="R41070bf59ea14878"/>
    <p:sldId xmlns:r="http://schemas.openxmlformats.org/officeDocument/2006/relationships" id="258" r:id="R46e4b765ee384f5f"/>
    <p:sldId xmlns:r="http://schemas.openxmlformats.org/officeDocument/2006/relationships" id="259" r:id="R40492107e90848b8"/>
    <p:sldId xmlns:r="http://schemas.openxmlformats.org/officeDocument/2006/relationships" id="260" r:id="R06afedd1b34847ba"/>
    <p:sldId xmlns:r="http://schemas.openxmlformats.org/officeDocument/2006/relationships" id="261" r:id="Rf660ad6f362c48e8"/>
    <p:sldId xmlns:r="http://schemas.openxmlformats.org/officeDocument/2006/relationships" id="262" r:id="Reb2ebc1c7921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fb226670e429e" /><Relationship Type="http://schemas.openxmlformats.org/officeDocument/2006/relationships/slide" Target="/ppt/slides/slide1.xml" Id="R48d69e4b0aef4eea" /><Relationship Type="http://schemas.openxmlformats.org/officeDocument/2006/relationships/slide" Target="/ppt/slides/slide2.xml" Id="R41070bf59ea14878" /><Relationship Type="http://schemas.openxmlformats.org/officeDocument/2006/relationships/slide" Target="/ppt/slides/slide3.xml" Id="R46e4b765ee384f5f" /><Relationship Type="http://schemas.openxmlformats.org/officeDocument/2006/relationships/slide" Target="/ppt/slides/slide4.xml" Id="R40492107e90848b8" /><Relationship Type="http://schemas.openxmlformats.org/officeDocument/2006/relationships/slide" Target="/ppt/slides/slide5.xml" Id="R06afedd1b34847ba" /><Relationship Type="http://schemas.openxmlformats.org/officeDocument/2006/relationships/slide" Target="/ppt/slides/slide6.xml" Id="Rf660ad6f362c48e8" /><Relationship Type="http://schemas.openxmlformats.org/officeDocument/2006/relationships/slide" Target="/ppt/slides/slide7.xml" Id="Reb2ebc1c7921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d90d91a44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e5a0761c5467d" /><Relationship Type="http://schemas.openxmlformats.org/officeDocument/2006/relationships/theme" Target="/ppt/slideMasters/theme/theme1.xml" Id="R4003a13b69184b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e5a0761c5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53d1aea7d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16a36d8744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1591ed9041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3251aba15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1ef6a5f5647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f55a636be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3e64985c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14 253 575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 –  54,5 %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COCO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HOLSTHENRIKSEN INVEST AS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BERGSPREKKEN HOLDING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