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85e6aacc8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bd5f949f24d47"/>
  </p:sldMasterIdLst>
  <p:sldIdLst>
    <p:sldId xmlns:r="http://schemas.openxmlformats.org/officeDocument/2006/relationships" id="256" r:id="Red235a88fd8f46e0"/>
    <p:sldId xmlns:r="http://schemas.openxmlformats.org/officeDocument/2006/relationships" id="257" r:id="R9aa5801947154701"/>
    <p:sldId xmlns:r="http://schemas.openxmlformats.org/officeDocument/2006/relationships" id="258" r:id="R8e63854553a340cc"/>
    <p:sldId xmlns:r="http://schemas.openxmlformats.org/officeDocument/2006/relationships" id="259" r:id="Rd2a8781b82564d7d"/>
    <p:sldId xmlns:r="http://schemas.openxmlformats.org/officeDocument/2006/relationships" id="260" r:id="R4a84c6c789c142b6"/>
    <p:sldId xmlns:r="http://schemas.openxmlformats.org/officeDocument/2006/relationships" id="261" r:id="R7e28c56522c74180"/>
    <p:sldId xmlns:r="http://schemas.openxmlformats.org/officeDocument/2006/relationships" id="262" r:id="R28af9a07cceb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bd5f949f24d47" /><Relationship Type="http://schemas.openxmlformats.org/officeDocument/2006/relationships/slide" Target="/ppt/slides/slide1.xml" Id="Red235a88fd8f46e0" /><Relationship Type="http://schemas.openxmlformats.org/officeDocument/2006/relationships/slide" Target="/ppt/slides/slide2.xml" Id="R9aa5801947154701" /><Relationship Type="http://schemas.openxmlformats.org/officeDocument/2006/relationships/slide" Target="/ppt/slides/slide3.xml" Id="R8e63854553a340cc" /><Relationship Type="http://schemas.openxmlformats.org/officeDocument/2006/relationships/slide" Target="/ppt/slides/slide4.xml" Id="Rd2a8781b82564d7d" /><Relationship Type="http://schemas.openxmlformats.org/officeDocument/2006/relationships/slide" Target="/ppt/slides/slide5.xml" Id="R4a84c6c789c142b6" /><Relationship Type="http://schemas.openxmlformats.org/officeDocument/2006/relationships/slide" Target="/ppt/slides/slide6.xml" Id="R7e28c56522c74180" /><Relationship Type="http://schemas.openxmlformats.org/officeDocument/2006/relationships/slide" Target="/ppt/slides/slide7.xml" Id="R28af9a07cceb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1d4f1d7be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81e3c939d4d66" /><Relationship Type="http://schemas.openxmlformats.org/officeDocument/2006/relationships/theme" Target="/ppt/slideMasters/theme/theme1.xml" Id="Re2eb6c1c3281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81e3c939d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303c982c8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81f2551fa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904b43ac7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b7620266e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f0ebde047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1c508149e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8b386ef21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VAGLE NÆRINGSPARK N1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VAGLE NÆRINGSPARK N1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−2 331 464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83 051 079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128 403 003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VAGLE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Hertervigs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VAGLE NÆRINGSPARK N1 AS</a:t>
            </a:r>
          </a:p>
        </p:txBody>
      </p:sp>
    </p:spTree>
  </p:cSld>
  <p:clrMapOvr>
    <a:masterClrMapping xmlns:a="http://schemas.openxmlformats.org/drawingml/2006/main"/>
  </p:clrMapOvr>
</p:sld>
</file>