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558d13aabd434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b05ae43a044265"/>
  </p:sldMasterIdLst>
  <p:sldIdLst>
    <p:sldId xmlns:r="http://schemas.openxmlformats.org/officeDocument/2006/relationships" id="256" r:id="R6c42d29174f9401c"/>
    <p:sldId xmlns:r="http://schemas.openxmlformats.org/officeDocument/2006/relationships" id="257" r:id="R97d1015a398d4a75"/>
    <p:sldId xmlns:r="http://schemas.openxmlformats.org/officeDocument/2006/relationships" id="258" r:id="R2274f3dec1b0449e"/>
    <p:sldId xmlns:r="http://schemas.openxmlformats.org/officeDocument/2006/relationships" id="259" r:id="Rf7e15b7aac084025"/>
    <p:sldId xmlns:r="http://schemas.openxmlformats.org/officeDocument/2006/relationships" id="260" r:id="R1db72d115cfe42a6"/>
    <p:sldId xmlns:r="http://schemas.openxmlformats.org/officeDocument/2006/relationships" id="261" r:id="R46d05b602fa14460"/>
    <p:sldId xmlns:r="http://schemas.openxmlformats.org/officeDocument/2006/relationships" id="262" r:id="Rfa51b7d12346457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b05ae43a044265" /><Relationship Type="http://schemas.openxmlformats.org/officeDocument/2006/relationships/slide" Target="/ppt/slides/slide1.xml" Id="R6c42d29174f9401c" /><Relationship Type="http://schemas.openxmlformats.org/officeDocument/2006/relationships/slide" Target="/ppt/slides/slide2.xml" Id="R97d1015a398d4a75" /><Relationship Type="http://schemas.openxmlformats.org/officeDocument/2006/relationships/slide" Target="/ppt/slides/slide3.xml" Id="R2274f3dec1b0449e" /><Relationship Type="http://schemas.openxmlformats.org/officeDocument/2006/relationships/slide" Target="/ppt/slides/slide4.xml" Id="Rf7e15b7aac084025" /><Relationship Type="http://schemas.openxmlformats.org/officeDocument/2006/relationships/slide" Target="/ppt/slides/slide5.xml" Id="R1db72d115cfe42a6" /><Relationship Type="http://schemas.openxmlformats.org/officeDocument/2006/relationships/slide" Target="/ppt/slides/slide6.xml" Id="R46d05b602fa14460" /><Relationship Type="http://schemas.openxmlformats.org/officeDocument/2006/relationships/slide" Target="/ppt/slides/slide7.xml" Id="Rfa51b7d12346457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4a08845c3294a5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aa02e538b04f31" /><Relationship Type="http://schemas.openxmlformats.org/officeDocument/2006/relationships/theme" Target="/ppt/slideMasters/theme/theme1.xml" Id="R66ccaf05603b4d7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faa02e538b04f3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d3aa2893a7412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7655b13361444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9a2342b94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41211c20494c5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6908b6995e4f6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92bd508af8427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831535b80444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FRILUFTSFLOKKEN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FRILUFTSFLOKKEN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FRILUFTSFLOKKEN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FRILUFTSFLOKKEN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FRILUFTSFLOKKEN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FRILUFTSFLOKKEN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−28 903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−28 808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248 552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255 888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FRILUFTSFLOKKEN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FLOKKEN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FRILUFTSFLOKKEN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925 334 057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FRILUFTSFLOKKEN AS</a:t>
            </a:r>
          </a:p>
        </p:txBody>
      </p:sp>
    </p:spTree>
  </p:cSld>
  <p:clrMapOvr>
    <a:masterClrMapping xmlns:a="http://schemas.openxmlformats.org/drawingml/2006/main"/>
  </p:clrMapOvr>
</p:sld>
</file>