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2b040fc99741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fe2d71eff04c18"/>
  </p:sldMasterIdLst>
  <p:sldIdLst>
    <p:sldId xmlns:r="http://schemas.openxmlformats.org/officeDocument/2006/relationships" id="256" r:id="R41e22589dad44dcc"/>
    <p:sldId xmlns:r="http://schemas.openxmlformats.org/officeDocument/2006/relationships" id="257" r:id="R1b1cd1e31d22461b"/>
    <p:sldId xmlns:r="http://schemas.openxmlformats.org/officeDocument/2006/relationships" id="258" r:id="Rfe69070dc22c4908"/>
    <p:sldId xmlns:r="http://schemas.openxmlformats.org/officeDocument/2006/relationships" id="259" r:id="R25e59a27cff54b1e"/>
    <p:sldId xmlns:r="http://schemas.openxmlformats.org/officeDocument/2006/relationships" id="260" r:id="Rdad5484d0b4d4100"/>
    <p:sldId xmlns:r="http://schemas.openxmlformats.org/officeDocument/2006/relationships" id="261" r:id="R2743865737c74bff"/>
    <p:sldId xmlns:r="http://schemas.openxmlformats.org/officeDocument/2006/relationships" id="262" r:id="R95f3f0ad4d5846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fe2d71eff04c18" /><Relationship Type="http://schemas.openxmlformats.org/officeDocument/2006/relationships/slide" Target="/ppt/slides/slide1.xml" Id="R41e22589dad44dcc" /><Relationship Type="http://schemas.openxmlformats.org/officeDocument/2006/relationships/slide" Target="/ppt/slides/slide2.xml" Id="R1b1cd1e31d22461b" /><Relationship Type="http://schemas.openxmlformats.org/officeDocument/2006/relationships/slide" Target="/ppt/slides/slide3.xml" Id="Rfe69070dc22c4908" /><Relationship Type="http://schemas.openxmlformats.org/officeDocument/2006/relationships/slide" Target="/ppt/slides/slide4.xml" Id="R25e59a27cff54b1e" /><Relationship Type="http://schemas.openxmlformats.org/officeDocument/2006/relationships/slide" Target="/ppt/slides/slide5.xml" Id="Rdad5484d0b4d4100" /><Relationship Type="http://schemas.openxmlformats.org/officeDocument/2006/relationships/slide" Target="/ppt/slides/slide6.xml" Id="R2743865737c74bff" /><Relationship Type="http://schemas.openxmlformats.org/officeDocument/2006/relationships/slide" Target="/ppt/slides/slide7.xml" Id="R95f3f0ad4d5846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9e08d61a5f47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b785000b2430d" /><Relationship Type="http://schemas.openxmlformats.org/officeDocument/2006/relationships/theme" Target="/ppt/slideMasters/theme/theme1.xml" Id="Rb10cfa208c2843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8b785000b243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f329b8be441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2ea67306748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55a207fc5248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f32a0fa30b42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b96f9ef1f143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ae46a34da145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c3a6960e4144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CINDERELLA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CINDERELLA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78 689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SKOGLUND SINDRE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H0503, Kjelsåsveien 164H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0884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925 323 322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