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92dcd29cc842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f109cd46704b7b"/>
  </p:sldMasterIdLst>
  <p:sldIdLst>
    <p:sldId xmlns:r="http://schemas.openxmlformats.org/officeDocument/2006/relationships" id="256" r:id="R01b67ad950684f0e"/>
    <p:sldId xmlns:r="http://schemas.openxmlformats.org/officeDocument/2006/relationships" id="257" r:id="R39391bfd9da8475f"/>
    <p:sldId xmlns:r="http://schemas.openxmlformats.org/officeDocument/2006/relationships" id="258" r:id="Ra9a0a2e114554568"/>
    <p:sldId xmlns:r="http://schemas.openxmlformats.org/officeDocument/2006/relationships" id="259" r:id="R2fda02f987d54498"/>
    <p:sldId xmlns:r="http://schemas.openxmlformats.org/officeDocument/2006/relationships" id="260" r:id="Rf78ba3f002e44fdd"/>
    <p:sldId xmlns:r="http://schemas.openxmlformats.org/officeDocument/2006/relationships" id="261" r:id="R2538027f36ab41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109cd46704b7b" /><Relationship Type="http://schemas.openxmlformats.org/officeDocument/2006/relationships/slide" Target="/ppt/slides/slide1.xml" Id="R01b67ad950684f0e" /><Relationship Type="http://schemas.openxmlformats.org/officeDocument/2006/relationships/slide" Target="/ppt/slides/slide2.xml" Id="R39391bfd9da8475f" /><Relationship Type="http://schemas.openxmlformats.org/officeDocument/2006/relationships/slide" Target="/ppt/slides/slide3.xml" Id="Ra9a0a2e114554568" /><Relationship Type="http://schemas.openxmlformats.org/officeDocument/2006/relationships/slide" Target="/ppt/slides/slide4.xml" Id="R2fda02f987d54498" /><Relationship Type="http://schemas.openxmlformats.org/officeDocument/2006/relationships/slide" Target="/ppt/slides/slide5.xml" Id="Rf78ba3f002e44fdd" /><Relationship Type="http://schemas.openxmlformats.org/officeDocument/2006/relationships/slide" Target="/ppt/slides/slide6.xml" Id="R2538027f36ab41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6d3a4cf1c44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9b242e58e4d2c" /><Relationship Type="http://schemas.openxmlformats.org/officeDocument/2006/relationships/theme" Target="/ppt/slideMasters/theme/theme1.xml" Id="R8098968801024e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d9b242e58e4d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a466f27c443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1bdab5d7f46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31d7df0e749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a68dd4b9444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d2a5d5dcb43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556f805e5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CINDERELLA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Humleveien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925 323 322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