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71c6c696204f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a1f5550f04785"/>
  </p:sldMasterIdLst>
  <p:sldIdLst>
    <p:sldId xmlns:r="http://schemas.openxmlformats.org/officeDocument/2006/relationships" id="256" r:id="R694f117f55d04541"/>
    <p:sldId xmlns:r="http://schemas.openxmlformats.org/officeDocument/2006/relationships" id="257" r:id="Rccd9f071ebbe45d8"/>
    <p:sldId xmlns:r="http://schemas.openxmlformats.org/officeDocument/2006/relationships" id="258" r:id="R316520719eb04a5c"/>
    <p:sldId xmlns:r="http://schemas.openxmlformats.org/officeDocument/2006/relationships" id="259" r:id="R332a91c297254286"/>
    <p:sldId xmlns:r="http://schemas.openxmlformats.org/officeDocument/2006/relationships" id="260" r:id="Rd05a14c84d4e4ff9"/>
    <p:sldId xmlns:r="http://schemas.openxmlformats.org/officeDocument/2006/relationships" id="261" r:id="Rebed201530be42f8"/>
    <p:sldId xmlns:r="http://schemas.openxmlformats.org/officeDocument/2006/relationships" id="262" r:id="Rc12c669cd492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a1f5550f04785" /><Relationship Type="http://schemas.openxmlformats.org/officeDocument/2006/relationships/slide" Target="/ppt/slides/slide1.xml" Id="R694f117f55d04541" /><Relationship Type="http://schemas.openxmlformats.org/officeDocument/2006/relationships/slide" Target="/ppt/slides/slide2.xml" Id="Rccd9f071ebbe45d8" /><Relationship Type="http://schemas.openxmlformats.org/officeDocument/2006/relationships/slide" Target="/ppt/slides/slide3.xml" Id="R316520719eb04a5c" /><Relationship Type="http://schemas.openxmlformats.org/officeDocument/2006/relationships/slide" Target="/ppt/slides/slide4.xml" Id="R332a91c297254286" /><Relationship Type="http://schemas.openxmlformats.org/officeDocument/2006/relationships/slide" Target="/ppt/slides/slide5.xml" Id="Rd05a14c84d4e4ff9" /><Relationship Type="http://schemas.openxmlformats.org/officeDocument/2006/relationships/slide" Target="/ppt/slides/slide6.xml" Id="Rebed201530be42f8" /><Relationship Type="http://schemas.openxmlformats.org/officeDocument/2006/relationships/slide" Target="/ppt/slides/slide7.xml" Id="Rc12c669cd492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cf0f06a5f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0f87ee37b4f53" /><Relationship Type="http://schemas.openxmlformats.org/officeDocument/2006/relationships/theme" Target="/ppt/slideMasters/theme/theme1.xml" Id="Rb7c04ed7eb4a4f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30f87ee37b4f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a248ea9d0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5fe631837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7ad839f0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90d430c5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1066ae54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529decc8f4b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7d17e0532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1 812 615 000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