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8fc78b8bb46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6eb28aeed94e4f"/>
  </p:sldMasterIdLst>
  <p:sldIdLst>
    <p:sldId xmlns:r="http://schemas.openxmlformats.org/officeDocument/2006/relationships" id="256" r:id="Ra439f59fac3846c8"/>
    <p:sldId xmlns:r="http://schemas.openxmlformats.org/officeDocument/2006/relationships" id="257" r:id="R95cc695085d74d70"/>
    <p:sldId xmlns:r="http://schemas.openxmlformats.org/officeDocument/2006/relationships" id="258" r:id="R0d7e85fb5e624176"/>
    <p:sldId xmlns:r="http://schemas.openxmlformats.org/officeDocument/2006/relationships" id="259" r:id="Rfa7cb4e583c54ba3"/>
    <p:sldId xmlns:r="http://schemas.openxmlformats.org/officeDocument/2006/relationships" id="260" r:id="R5ef69b6a3a0a49c8"/>
    <p:sldId xmlns:r="http://schemas.openxmlformats.org/officeDocument/2006/relationships" id="261" r:id="R47ac89caa5a94015"/>
    <p:sldId xmlns:r="http://schemas.openxmlformats.org/officeDocument/2006/relationships" id="262" r:id="R86faeca59a98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eb28aeed94e4f" /><Relationship Type="http://schemas.openxmlformats.org/officeDocument/2006/relationships/slide" Target="/ppt/slides/slide1.xml" Id="Ra439f59fac3846c8" /><Relationship Type="http://schemas.openxmlformats.org/officeDocument/2006/relationships/slide" Target="/ppt/slides/slide2.xml" Id="R95cc695085d74d70" /><Relationship Type="http://schemas.openxmlformats.org/officeDocument/2006/relationships/slide" Target="/ppt/slides/slide3.xml" Id="R0d7e85fb5e624176" /><Relationship Type="http://schemas.openxmlformats.org/officeDocument/2006/relationships/slide" Target="/ppt/slides/slide4.xml" Id="Rfa7cb4e583c54ba3" /><Relationship Type="http://schemas.openxmlformats.org/officeDocument/2006/relationships/slide" Target="/ppt/slides/slide5.xml" Id="R5ef69b6a3a0a49c8" /><Relationship Type="http://schemas.openxmlformats.org/officeDocument/2006/relationships/slide" Target="/ppt/slides/slide6.xml" Id="R47ac89caa5a94015" /><Relationship Type="http://schemas.openxmlformats.org/officeDocument/2006/relationships/slide" Target="/ppt/slides/slide7.xml" Id="R86faeca59a98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6e8f23c7449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1ca90bcef458b" /><Relationship Type="http://schemas.openxmlformats.org/officeDocument/2006/relationships/theme" Target="/ppt/slideMasters/theme/theme1.xml" Id="Ra4e79faafc1647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a1ca90bcef45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d20000326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4b69c3f31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3013acd05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d91cd6fca44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5f8280d61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4bd52dbf54f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bc69540454b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