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9f5cb65856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96a59f04fd4ea4"/>
  </p:sldMasterIdLst>
  <p:sldIdLst>
    <p:sldId xmlns:r="http://schemas.openxmlformats.org/officeDocument/2006/relationships" id="256" r:id="Rb64d532207694fdf"/>
    <p:sldId xmlns:r="http://schemas.openxmlformats.org/officeDocument/2006/relationships" id="257" r:id="Rf32c73331ece4962"/>
    <p:sldId xmlns:r="http://schemas.openxmlformats.org/officeDocument/2006/relationships" id="258" r:id="R674b54d126514561"/>
    <p:sldId xmlns:r="http://schemas.openxmlformats.org/officeDocument/2006/relationships" id="259" r:id="Rdda1873a30c44d10"/>
    <p:sldId xmlns:r="http://schemas.openxmlformats.org/officeDocument/2006/relationships" id="260" r:id="Rb6502268b84a4d76"/>
    <p:sldId xmlns:r="http://schemas.openxmlformats.org/officeDocument/2006/relationships" id="261" r:id="R21c689a61d58495b"/>
    <p:sldId xmlns:r="http://schemas.openxmlformats.org/officeDocument/2006/relationships" id="262" r:id="R2d3c071bdd2045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6a59f04fd4ea4" /><Relationship Type="http://schemas.openxmlformats.org/officeDocument/2006/relationships/slide" Target="/ppt/slides/slide1.xml" Id="Rb64d532207694fdf" /><Relationship Type="http://schemas.openxmlformats.org/officeDocument/2006/relationships/slide" Target="/ppt/slides/slide2.xml" Id="Rf32c73331ece4962" /><Relationship Type="http://schemas.openxmlformats.org/officeDocument/2006/relationships/slide" Target="/ppt/slides/slide3.xml" Id="R674b54d126514561" /><Relationship Type="http://schemas.openxmlformats.org/officeDocument/2006/relationships/slide" Target="/ppt/slides/slide4.xml" Id="Rdda1873a30c44d10" /><Relationship Type="http://schemas.openxmlformats.org/officeDocument/2006/relationships/slide" Target="/ppt/slides/slide5.xml" Id="Rb6502268b84a4d76" /><Relationship Type="http://schemas.openxmlformats.org/officeDocument/2006/relationships/slide" Target="/ppt/slides/slide6.xml" Id="R21c689a61d58495b" /><Relationship Type="http://schemas.openxmlformats.org/officeDocument/2006/relationships/slide" Target="/ppt/slides/slide7.xml" Id="R2d3c071bdd2045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a9b0288e6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9c6741e1c4a0c" /><Relationship Type="http://schemas.openxmlformats.org/officeDocument/2006/relationships/theme" Target="/ppt/slideMasters/theme/theme1.xml" Id="R8c68a1531fc845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d9c6741e1c4a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23760d9af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f04cc8b964a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0b5991b8f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05a89f0b6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c58ebf96d46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fdcef7cbf41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93a5dbfe146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