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de66bccc0446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543a9ea30c4903"/>
  </p:sldMasterIdLst>
  <p:sldIdLst>
    <p:sldId xmlns:r="http://schemas.openxmlformats.org/officeDocument/2006/relationships" id="256" r:id="R3b1bebbb65664bdf"/>
    <p:sldId xmlns:r="http://schemas.openxmlformats.org/officeDocument/2006/relationships" id="257" r:id="R0c6b7ec4d8224ffa"/>
    <p:sldId xmlns:r="http://schemas.openxmlformats.org/officeDocument/2006/relationships" id="258" r:id="R7f8644ab1afe458c"/>
    <p:sldId xmlns:r="http://schemas.openxmlformats.org/officeDocument/2006/relationships" id="259" r:id="R9c76580ebe2c472c"/>
    <p:sldId xmlns:r="http://schemas.openxmlformats.org/officeDocument/2006/relationships" id="260" r:id="R83c2e3fc0e6943d5"/>
    <p:sldId xmlns:r="http://schemas.openxmlformats.org/officeDocument/2006/relationships" id="261" r:id="R076848a5539444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543a9ea30c4903" /><Relationship Type="http://schemas.openxmlformats.org/officeDocument/2006/relationships/slide" Target="/ppt/slides/slide1.xml" Id="R3b1bebbb65664bdf" /><Relationship Type="http://schemas.openxmlformats.org/officeDocument/2006/relationships/slide" Target="/ppt/slides/slide2.xml" Id="R0c6b7ec4d8224ffa" /><Relationship Type="http://schemas.openxmlformats.org/officeDocument/2006/relationships/slide" Target="/ppt/slides/slide3.xml" Id="R7f8644ab1afe458c" /><Relationship Type="http://schemas.openxmlformats.org/officeDocument/2006/relationships/slide" Target="/ppt/slides/slide4.xml" Id="R9c76580ebe2c472c" /><Relationship Type="http://schemas.openxmlformats.org/officeDocument/2006/relationships/slide" Target="/ppt/slides/slide5.xml" Id="R83c2e3fc0e6943d5" /><Relationship Type="http://schemas.openxmlformats.org/officeDocument/2006/relationships/slide" Target="/ppt/slides/slide6.xml" Id="R076848a5539444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e151aeb3df4a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86010154a4424" /><Relationship Type="http://schemas.openxmlformats.org/officeDocument/2006/relationships/theme" Target="/ppt/slideMasters/theme/theme1.xml" Id="R8e6e86fcf98341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d86010154a44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cd4d5695941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5d1d784b34e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10f2e7a0040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b40734f60144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c78bc226746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cc17fce95c4c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HYTTESERVICE-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Christopher Nygaard-Dommett, Rød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4823 Nedenes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925 301 310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