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67d4bcedfc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42284bce384725"/>
  </p:sldMasterIdLst>
  <p:sldIdLst>
    <p:sldId xmlns:r="http://schemas.openxmlformats.org/officeDocument/2006/relationships" id="256" r:id="R1b8d711fc06e423f"/>
    <p:sldId xmlns:r="http://schemas.openxmlformats.org/officeDocument/2006/relationships" id="257" r:id="Ree728c38455c487c"/>
    <p:sldId xmlns:r="http://schemas.openxmlformats.org/officeDocument/2006/relationships" id="258" r:id="R25d85a5c6f924d9a"/>
    <p:sldId xmlns:r="http://schemas.openxmlformats.org/officeDocument/2006/relationships" id="259" r:id="Rc2cac90b494040d6"/>
    <p:sldId xmlns:r="http://schemas.openxmlformats.org/officeDocument/2006/relationships" id="260" r:id="R7c19a0aecbea495b"/>
    <p:sldId xmlns:r="http://schemas.openxmlformats.org/officeDocument/2006/relationships" id="261" r:id="R3502611e542f4b43"/>
    <p:sldId xmlns:r="http://schemas.openxmlformats.org/officeDocument/2006/relationships" id="262" r:id="R1b3edd2944fe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2284bce384725" /><Relationship Type="http://schemas.openxmlformats.org/officeDocument/2006/relationships/slide" Target="/ppt/slides/slide1.xml" Id="R1b8d711fc06e423f" /><Relationship Type="http://schemas.openxmlformats.org/officeDocument/2006/relationships/slide" Target="/ppt/slides/slide2.xml" Id="Ree728c38455c487c" /><Relationship Type="http://schemas.openxmlformats.org/officeDocument/2006/relationships/slide" Target="/ppt/slides/slide3.xml" Id="R25d85a5c6f924d9a" /><Relationship Type="http://schemas.openxmlformats.org/officeDocument/2006/relationships/slide" Target="/ppt/slides/slide4.xml" Id="Rc2cac90b494040d6" /><Relationship Type="http://schemas.openxmlformats.org/officeDocument/2006/relationships/slide" Target="/ppt/slides/slide5.xml" Id="R7c19a0aecbea495b" /><Relationship Type="http://schemas.openxmlformats.org/officeDocument/2006/relationships/slide" Target="/ppt/slides/slide6.xml" Id="R3502611e542f4b43" /><Relationship Type="http://schemas.openxmlformats.org/officeDocument/2006/relationships/slide" Target="/ppt/slides/slide7.xml" Id="R1b3edd2944fe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9078b047047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c27b3deb54d9c" /><Relationship Type="http://schemas.openxmlformats.org/officeDocument/2006/relationships/theme" Target="/ppt/slideMasters/theme/theme1.xml" Id="R6256655cc0c041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bc27b3deb54d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3c997c69c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6fb7bc292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286f2c4c9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62fc4198a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7ce74dbd642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7c7717d384d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ad8063d0c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