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7fd9d9e9846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8e691119d4cfd"/>
  </p:sldMasterIdLst>
  <p:sldIdLst>
    <p:sldId xmlns:r="http://schemas.openxmlformats.org/officeDocument/2006/relationships" id="256" r:id="R7301c24da3374941"/>
    <p:sldId xmlns:r="http://schemas.openxmlformats.org/officeDocument/2006/relationships" id="257" r:id="Re5bca32b4ce940a5"/>
    <p:sldId xmlns:r="http://schemas.openxmlformats.org/officeDocument/2006/relationships" id="258" r:id="R96870dcc27a5486f"/>
    <p:sldId xmlns:r="http://schemas.openxmlformats.org/officeDocument/2006/relationships" id="259" r:id="R7be670836be2434c"/>
    <p:sldId xmlns:r="http://schemas.openxmlformats.org/officeDocument/2006/relationships" id="260" r:id="Rd90056abc8b14e4a"/>
    <p:sldId xmlns:r="http://schemas.openxmlformats.org/officeDocument/2006/relationships" id="261" r:id="R307dbb4b43d1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8e691119d4cfd" /><Relationship Type="http://schemas.openxmlformats.org/officeDocument/2006/relationships/slide" Target="/ppt/slides/slide1.xml" Id="R7301c24da3374941" /><Relationship Type="http://schemas.openxmlformats.org/officeDocument/2006/relationships/slide" Target="/ppt/slides/slide2.xml" Id="Re5bca32b4ce940a5" /><Relationship Type="http://schemas.openxmlformats.org/officeDocument/2006/relationships/slide" Target="/ppt/slides/slide3.xml" Id="R96870dcc27a5486f" /><Relationship Type="http://schemas.openxmlformats.org/officeDocument/2006/relationships/slide" Target="/ppt/slides/slide4.xml" Id="R7be670836be2434c" /><Relationship Type="http://schemas.openxmlformats.org/officeDocument/2006/relationships/slide" Target="/ppt/slides/slide5.xml" Id="Rd90056abc8b14e4a" /><Relationship Type="http://schemas.openxmlformats.org/officeDocument/2006/relationships/slide" Target="/ppt/slides/slide6.xml" Id="R307dbb4b43d1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7cb5152bc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2fca6349443a2" /><Relationship Type="http://schemas.openxmlformats.org/officeDocument/2006/relationships/theme" Target="/ppt/slideMasters/theme/theme1.xml" Id="R3db4f54e64e4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2fca63494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84a5bf959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fc5c60af542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f4c31a48b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1d414e1b5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8bd6fe189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d54981b32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OFOTEN ble etablert [år] og holder til i Bogen I Ofoten.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7 705 279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109 449 926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112 152 139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8533 Bogen I Ofoten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www.ofotstiftelsen.no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925 237 671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