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bf69e39db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453488f5548b5"/>
  </p:sldMasterIdLst>
  <p:sldIdLst>
    <p:sldId xmlns:r="http://schemas.openxmlformats.org/officeDocument/2006/relationships" id="256" r:id="Rc4901602408245f3"/>
    <p:sldId xmlns:r="http://schemas.openxmlformats.org/officeDocument/2006/relationships" id="257" r:id="Rab62ac773d6c4ab6"/>
    <p:sldId xmlns:r="http://schemas.openxmlformats.org/officeDocument/2006/relationships" id="258" r:id="R40c94cdef68c400a"/>
    <p:sldId xmlns:r="http://schemas.openxmlformats.org/officeDocument/2006/relationships" id="259" r:id="R045a337617db4346"/>
    <p:sldId xmlns:r="http://schemas.openxmlformats.org/officeDocument/2006/relationships" id="260" r:id="Rf947981be5594181"/>
    <p:sldId xmlns:r="http://schemas.openxmlformats.org/officeDocument/2006/relationships" id="261" r:id="Re4e999962dfa4f98"/>
    <p:sldId xmlns:r="http://schemas.openxmlformats.org/officeDocument/2006/relationships" id="262" r:id="Raae460dd06834a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453488f5548b5" /><Relationship Type="http://schemas.openxmlformats.org/officeDocument/2006/relationships/slide" Target="/ppt/slides/slide1.xml" Id="Rc4901602408245f3" /><Relationship Type="http://schemas.openxmlformats.org/officeDocument/2006/relationships/slide" Target="/ppt/slides/slide2.xml" Id="Rab62ac773d6c4ab6" /><Relationship Type="http://schemas.openxmlformats.org/officeDocument/2006/relationships/slide" Target="/ppt/slides/slide3.xml" Id="R40c94cdef68c400a" /><Relationship Type="http://schemas.openxmlformats.org/officeDocument/2006/relationships/slide" Target="/ppt/slides/slide4.xml" Id="R045a337617db4346" /><Relationship Type="http://schemas.openxmlformats.org/officeDocument/2006/relationships/slide" Target="/ppt/slides/slide5.xml" Id="Rf947981be5594181" /><Relationship Type="http://schemas.openxmlformats.org/officeDocument/2006/relationships/slide" Target="/ppt/slides/slide6.xml" Id="Re4e999962dfa4f98" /><Relationship Type="http://schemas.openxmlformats.org/officeDocument/2006/relationships/slide" Target="/ppt/slides/slide7.xml" Id="Raae460dd06834a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163149e85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df332ff9c43d2" /><Relationship Type="http://schemas.openxmlformats.org/officeDocument/2006/relationships/theme" Target="/ppt/slideMasters/theme/theme1.xml" Id="R56f49f47ce7f48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df332ff9c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e130f2de3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3feb0bab2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9202b2db644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a3b973c05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ca494598b4b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cf3dda6574f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3efcf59834b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GAGA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GAGA TRADING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1 787 064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5 327 656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FLØLO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Flølo, Bolsethvegen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925 223 409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GAGA TRADING AS</a:t>
            </a:r>
          </a:p>
        </p:txBody>
      </p:sp>
    </p:spTree>
  </p:cSld>
  <p:clrMapOvr>
    <a:masterClrMapping xmlns:a="http://schemas.openxmlformats.org/drawingml/2006/main"/>
  </p:clrMapOvr>
</p:sld>
</file>