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febd9e2ba84b3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53ef1731f254b1f"/>
  </p:sldMasterIdLst>
  <p:sldIdLst>
    <p:sldId xmlns:r="http://schemas.openxmlformats.org/officeDocument/2006/relationships" id="256" r:id="R9c7133f3ebaa47b0"/>
    <p:sldId xmlns:r="http://schemas.openxmlformats.org/officeDocument/2006/relationships" id="257" r:id="Reda4365da4c4442f"/>
    <p:sldId xmlns:r="http://schemas.openxmlformats.org/officeDocument/2006/relationships" id="258" r:id="Rb85240cc50cc4b21"/>
    <p:sldId xmlns:r="http://schemas.openxmlformats.org/officeDocument/2006/relationships" id="259" r:id="Rdea8969359a54de5"/>
    <p:sldId xmlns:r="http://schemas.openxmlformats.org/officeDocument/2006/relationships" id="260" r:id="Rb8011a9a794d403a"/>
    <p:sldId xmlns:r="http://schemas.openxmlformats.org/officeDocument/2006/relationships" id="261" r:id="R9ffe42cec7ad4d58"/>
    <p:sldId xmlns:r="http://schemas.openxmlformats.org/officeDocument/2006/relationships" id="262" r:id="R09cd4eeb9ce04fd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3ef1731f254b1f" /><Relationship Type="http://schemas.openxmlformats.org/officeDocument/2006/relationships/slide" Target="/ppt/slides/slide1.xml" Id="R9c7133f3ebaa47b0" /><Relationship Type="http://schemas.openxmlformats.org/officeDocument/2006/relationships/slide" Target="/ppt/slides/slide2.xml" Id="Reda4365da4c4442f" /><Relationship Type="http://schemas.openxmlformats.org/officeDocument/2006/relationships/slide" Target="/ppt/slides/slide3.xml" Id="Rb85240cc50cc4b21" /><Relationship Type="http://schemas.openxmlformats.org/officeDocument/2006/relationships/slide" Target="/ppt/slides/slide4.xml" Id="Rdea8969359a54de5" /><Relationship Type="http://schemas.openxmlformats.org/officeDocument/2006/relationships/slide" Target="/ppt/slides/slide5.xml" Id="Rb8011a9a794d403a" /><Relationship Type="http://schemas.openxmlformats.org/officeDocument/2006/relationships/slide" Target="/ppt/slides/slide6.xml" Id="R9ffe42cec7ad4d58" /><Relationship Type="http://schemas.openxmlformats.org/officeDocument/2006/relationships/slide" Target="/ppt/slides/slide7.xml" Id="R09cd4eeb9ce04fd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e98cdd05be4ff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d98893d0dd4d33" /><Relationship Type="http://schemas.openxmlformats.org/officeDocument/2006/relationships/theme" Target="/ppt/slideMasters/theme/theme1.xml" Id="Re6441d42e24c449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d98893d0dd4d3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a0d65bb9af445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8d953a6f3d49c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ea81b79ecd4a8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73b7fcebbe416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cd410729704d4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9993320c6f439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e9e445b9604c4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SJØMAT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SJØMAT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SJØMAT AS ble etablert [år] og holder til i Stranda.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SJØMAT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SJØMAT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SJØMAT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−1 656 742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76 480 595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592 075 716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736 997 953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SJØMAT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 GRØNDAHL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SVEMORKA HOLDING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SJØMAT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Svemorka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6200 Stranda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925 216 607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SJØMAT AS</a:t>
            </a:r>
          </a:p>
        </p:txBody>
      </p:sp>
    </p:spTree>
  </p:cSld>
  <p:clrMapOvr>
    <a:masterClrMapping xmlns:a="http://schemas.openxmlformats.org/drawingml/2006/main"/>
  </p:clrMapOvr>
</p:sld>
</file>