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7203c8e86a6440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76280eda01f499e"/>
  </p:sldMasterIdLst>
  <p:sldIdLst>
    <p:sldId xmlns:r="http://schemas.openxmlformats.org/officeDocument/2006/relationships" id="256" r:id="Rdfd299bef7da431a"/>
    <p:sldId xmlns:r="http://schemas.openxmlformats.org/officeDocument/2006/relationships" id="257" r:id="R999e596cb51345a5"/>
    <p:sldId xmlns:r="http://schemas.openxmlformats.org/officeDocument/2006/relationships" id="258" r:id="R1f38f0f15f1e497a"/>
    <p:sldId xmlns:r="http://schemas.openxmlformats.org/officeDocument/2006/relationships" id="259" r:id="R785b40fb3f8f40d1"/>
    <p:sldId xmlns:r="http://schemas.openxmlformats.org/officeDocument/2006/relationships" id="260" r:id="Rc8c850d1e6344065"/>
    <p:sldId xmlns:r="http://schemas.openxmlformats.org/officeDocument/2006/relationships" id="261" r:id="R542d88503cca420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76280eda01f499e" /><Relationship Type="http://schemas.openxmlformats.org/officeDocument/2006/relationships/slide" Target="/ppt/slides/slide1.xml" Id="Rdfd299bef7da431a" /><Relationship Type="http://schemas.openxmlformats.org/officeDocument/2006/relationships/slide" Target="/ppt/slides/slide2.xml" Id="R999e596cb51345a5" /><Relationship Type="http://schemas.openxmlformats.org/officeDocument/2006/relationships/slide" Target="/ppt/slides/slide3.xml" Id="R1f38f0f15f1e497a" /><Relationship Type="http://schemas.openxmlformats.org/officeDocument/2006/relationships/slide" Target="/ppt/slides/slide4.xml" Id="R785b40fb3f8f40d1" /><Relationship Type="http://schemas.openxmlformats.org/officeDocument/2006/relationships/slide" Target="/ppt/slides/slide5.xml" Id="Rc8c850d1e6344065" /><Relationship Type="http://schemas.openxmlformats.org/officeDocument/2006/relationships/slide" Target="/ppt/slides/slide6.xml" Id="R542d88503cca420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843ff30f1f94b4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e6dbdbcfd94bb3" /><Relationship Type="http://schemas.openxmlformats.org/officeDocument/2006/relationships/theme" Target="/ppt/slideMasters/theme/theme1.xml" Id="Rb7395525d43f48a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ce6dbdbcfd94bb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4ba2b33de2432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0b28201a164ec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fbe8b5e1214c5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a4a5c8e1af42b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51194e43f741c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bae7a267744ea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NORSK SJØMAT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SJØMAT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SJØMAT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SJØMAT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SJØMAT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SJØMAT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Svemorka 26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6200 Stranda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925 216 607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SJØMAT AS</a:t>
            </a:r>
          </a:p>
        </p:txBody>
      </p:sp>
    </p:spTree>
  </p:cSld>
  <p:clrMapOvr>
    <a:masterClrMapping xmlns:a="http://schemas.openxmlformats.org/drawingml/2006/main"/>
  </p:clrMapOvr>
</p:sld>
</file>