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61787996b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5ab2e94f514419"/>
  </p:sldMasterIdLst>
  <p:sldIdLst>
    <p:sldId xmlns:r="http://schemas.openxmlformats.org/officeDocument/2006/relationships" id="256" r:id="Rc834cb3370e64620"/>
    <p:sldId xmlns:r="http://schemas.openxmlformats.org/officeDocument/2006/relationships" id="257" r:id="Rd12bda4128c24b11"/>
    <p:sldId xmlns:r="http://schemas.openxmlformats.org/officeDocument/2006/relationships" id="258" r:id="R07cea91ae1c4442f"/>
    <p:sldId xmlns:r="http://schemas.openxmlformats.org/officeDocument/2006/relationships" id="259" r:id="R9e45a384c78a4c0a"/>
    <p:sldId xmlns:r="http://schemas.openxmlformats.org/officeDocument/2006/relationships" id="260" r:id="Ra4bcab108f864575"/>
    <p:sldId xmlns:r="http://schemas.openxmlformats.org/officeDocument/2006/relationships" id="261" r:id="R8ac8c405c09541f9"/>
    <p:sldId xmlns:r="http://schemas.openxmlformats.org/officeDocument/2006/relationships" id="262" r:id="R7f09c78074c44f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ab2e94f514419" /><Relationship Type="http://schemas.openxmlformats.org/officeDocument/2006/relationships/slide" Target="/ppt/slides/slide1.xml" Id="Rc834cb3370e64620" /><Relationship Type="http://schemas.openxmlformats.org/officeDocument/2006/relationships/slide" Target="/ppt/slides/slide2.xml" Id="Rd12bda4128c24b11" /><Relationship Type="http://schemas.openxmlformats.org/officeDocument/2006/relationships/slide" Target="/ppt/slides/slide3.xml" Id="R07cea91ae1c4442f" /><Relationship Type="http://schemas.openxmlformats.org/officeDocument/2006/relationships/slide" Target="/ppt/slides/slide4.xml" Id="R9e45a384c78a4c0a" /><Relationship Type="http://schemas.openxmlformats.org/officeDocument/2006/relationships/slide" Target="/ppt/slides/slide5.xml" Id="Ra4bcab108f864575" /><Relationship Type="http://schemas.openxmlformats.org/officeDocument/2006/relationships/slide" Target="/ppt/slides/slide6.xml" Id="R8ac8c405c09541f9" /><Relationship Type="http://schemas.openxmlformats.org/officeDocument/2006/relationships/slide" Target="/ppt/slides/slide7.xml" Id="R7f09c78074c44f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5dc2cf16f42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facffab174b64" /><Relationship Type="http://schemas.openxmlformats.org/officeDocument/2006/relationships/theme" Target="/ppt/slideMasters/theme/theme1.xml" Id="R2e36c8d7bdd949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facffab17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0bb736fe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d242ac048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ea18976f0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758f43f574a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57450cb31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c8987b02f42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0bb542adf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C.BAKKE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C.BAKKE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547 752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HANS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C.BAKKE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Christian Bakke, Jens Gjerløws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925 198 404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C.BAKKE HOLDING AS</a:t>
            </a:r>
          </a:p>
        </p:txBody>
      </p:sp>
    </p:spTree>
  </p:cSld>
  <p:clrMapOvr>
    <a:masterClrMapping xmlns:a="http://schemas.openxmlformats.org/drawingml/2006/main"/>
  </p:clrMapOvr>
</p:sld>
</file>