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7b0171db8548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29016eae414e57"/>
  </p:sldMasterIdLst>
  <p:sldIdLst>
    <p:sldId xmlns:r="http://schemas.openxmlformats.org/officeDocument/2006/relationships" id="256" r:id="R1c7e7c2f79e74ee5"/>
    <p:sldId xmlns:r="http://schemas.openxmlformats.org/officeDocument/2006/relationships" id="257" r:id="Re19daf8ed1b24ded"/>
    <p:sldId xmlns:r="http://schemas.openxmlformats.org/officeDocument/2006/relationships" id="258" r:id="R03f1ec699deb4831"/>
    <p:sldId xmlns:r="http://schemas.openxmlformats.org/officeDocument/2006/relationships" id="259" r:id="R3513faaa8a304624"/>
    <p:sldId xmlns:r="http://schemas.openxmlformats.org/officeDocument/2006/relationships" id="260" r:id="Rdde8d3126cce4515"/>
    <p:sldId xmlns:r="http://schemas.openxmlformats.org/officeDocument/2006/relationships" id="261" r:id="R36d85294b9b94988"/>
    <p:sldId xmlns:r="http://schemas.openxmlformats.org/officeDocument/2006/relationships" id="262" r:id="R11193e03e0ab4b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29016eae414e57" /><Relationship Type="http://schemas.openxmlformats.org/officeDocument/2006/relationships/slide" Target="/ppt/slides/slide1.xml" Id="R1c7e7c2f79e74ee5" /><Relationship Type="http://schemas.openxmlformats.org/officeDocument/2006/relationships/slide" Target="/ppt/slides/slide2.xml" Id="Re19daf8ed1b24ded" /><Relationship Type="http://schemas.openxmlformats.org/officeDocument/2006/relationships/slide" Target="/ppt/slides/slide3.xml" Id="R03f1ec699deb4831" /><Relationship Type="http://schemas.openxmlformats.org/officeDocument/2006/relationships/slide" Target="/ppt/slides/slide4.xml" Id="R3513faaa8a304624" /><Relationship Type="http://schemas.openxmlformats.org/officeDocument/2006/relationships/slide" Target="/ppt/slides/slide5.xml" Id="Rdde8d3126cce4515" /><Relationship Type="http://schemas.openxmlformats.org/officeDocument/2006/relationships/slide" Target="/ppt/slides/slide6.xml" Id="R36d85294b9b94988" /><Relationship Type="http://schemas.openxmlformats.org/officeDocument/2006/relationships/slide" Target="/ppt/slides/slide7.xml" Id="R11193e03e0ab4b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b9cd2326c4a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8e3f325ea4fd5" /><Relationship Type="http://schemas.openxmlformats.org/officeDocument/2006/relationships/theme" Target="/ppt/slideMasters/theme/theme1.xml" Id="R48125cfc227140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c8e3f325ea4f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7bb4e5024642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d5b368ae245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5495163f546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8fd2f44334b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c69e4cef444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ed4763d2345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2a4e471f04b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L.RONGVED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L.RONGVED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399 421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797 238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797 238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RONGVED LEONARD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Leonard Rongved, Kolstien 90B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925 164 321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L.RONGVED INVEST AS</a:t>
            </a:r>
          </a:p>
        </p:txBody>
      </p:sp>
    </p:spTree>
  </p:cSld>
  <p:clrMapOvr>
    <a:masterClrMapping xmlns:a="http://schemas.openxmlformats.org/drawingml/2006/main"/>
  </p:clrMapOvr>
</p:sld>
</file>