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c925b8516b44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949ad093dc4c58"/>
  </p:sldMasterIdLst>
  <p:sldIdLst>
    <p:sldId xmlns:r="http://schemas.openxmlformats.org/officeDocument/2006/relationships" id="256" r:id="Rec72c928f76a4869"/>
    <p:sldId xmlns:r="http://schemas.openxmlformats.org/officeDocument/2006/relationships" id="257" r:id="Rab651ee7113e4828"/>
    <p:sldId xmlns:r="http://schemas.openxmlformats.org/officeDocument/2006/relationships" id="258" r:id="R4cd3126153f14913"/>
    <p:sldId xmlns:r="http://schemas.openxmlformats.org/officeDocument/2006/relationships" id="259" r:id="Rb81a86803a77426a"/>
    <p:sldId xmlns:r="http://schemas.openxmlformats.org/officeDocument/2006/relationships" id="260" r:id="Rebc4fdd6dae740a4"/>
    <p:sldId xmlns:r="http://schemas.openxmlformats.org/officeDocument/2006/relationships" id="261" r:id="R03169ac5f9584e12"/>
    <p:sldId xmlns:r="http://schemas.openxmlformats.org/officeDocument/2006/relationships" id="262" r:id="R817b2f7844f14b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49ad093dc4c58" /><Relationship Type="http://schemas.openxmlformats.org/officeDocument/2006/relationships/slide" Target="/ppt/slides/slide1.xml" Id="Rec72c928f76a4869" /><Relationship Type="http://schemas.openxmlformats.org/officeDocument/2006/relationships/slide" Target="/ppt/slides/slide2.xml" Id="Rab651ee7113e4828" /><Relationship Type="http://schemas.openxmlformats.org/officeDocument/2006/relationships/slide" Target="/ppt/slides/slide3.xml" Id="R4cd3126153f14913" /><Relationship Type="http://schemas.openxmlformats.org/officeDocument/2006/relationships/slide" Target="/ppt/slides/slide4.xml" Id="Rb81a86803a77426a" /><Relationship Type="http://schemas.openxmlformats.org/officeDocument/2006/relationships/slide" Target="/ppt/slides/slide5.xml" Id="Rebc4fdd6dae740a4" /><Relationship Type="http://schemas.openxmlformats.org/officeDocument/2006/relationships/slide" Target="/ppt/slides/slide6.xml" Id="R03169ac5f9584e12" /><Relationship Type="http://schemas.openxmlformats.org/officeDocument/2006/relationships/slide" Target="/ppt/slides/slide7.xml" Id="R817b2f7844f14b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cb05d9d9140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31c6b04c94a78" /><Relationship Type="http://schemas.openxmlformats.org/officeDocument/2006/relationships/theme" Target="/ppt/slideMasters/theme/theme1.xml" Id="R66e9ddde122241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831c6b04c94a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0ad51262b45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498fed69948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14a201cdf4d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d8d58f6684f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3da3176d44e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38ec5601e4d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aea5188434d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3 075 499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44 512 872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54 888 259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49,7 %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CARACO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VEDFOS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VINDKAST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Birgitte Fossum, Blokkaveien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