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0ef49ac7bb4d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0217e17674422"/>
  </p:sldMasterIdLst>
  <p:sldIdLst>
    <p:sldId xmlns:r="http://schemas.openxmlformats.org/officeDocument/2006/relationships" id="256" r:id="Rd7dff715f92147ea"/>
    <p:sldId xmlns:r="http://schemas.openxmlformats.org/officeDocument/2006/relationships" id="257" r:id="R094953f6a5074e97"/>
    <p:sldId xmlns:r="http://schemas.openxmlformats.org/officeDocument/2006/relationships" id="258" r:id="R66fc79f05d684c17"/>
    <p:sldId xmlns:r="http://schemas.openxmlformats.org/officeDocument/2006/relationships" id="259" r:id="R65a596aed5bb4dc7"/>
    <p:sldId xmlns:r="http://schemas.openxmlformats.org/officeDocument/2006/relationships" id="260" r:id="R84119483cb4f48a3"/>
    <p:sldId xmlns:r="http://schemas.openxmlformats.org/officeDocument/2006/relationships" id="261" r:id="R6d62ea10d19d4dd0"/>
    <p:sldId xmlns:r="http://schemas.openxmlformats.org/officeDocument/2006/relationships" id="262" r:id="R5d12d6d947c944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0217e17674422" /><Relationship Type="http://schemas.openxmlformats.org/officeDocument/2006/relationships/slide" Target="/ppt/slides/slide1.xml" Id="Rd7dff715f92147ea" /><Relationship Type="http://schemas.openxmlformats.org/officeDocument/2006/relationships/slide" Target="/ppt/slides/slide2.xml" Id="R094953f6a5074e97" /><Relationship Type="http://schemas.openxmlformats.org/officeDocument/2006/relationships/slide" Target="/ppt/slides/slide3.xml" Id="R66fc79f05d684c17" /><Relationship Type="http://schemas.openxmlformats.org/officeDocument/2006/relationships/slide" Target="/ppt/slides/slide4.xml" Id="R65a596aed5bb4dc7" /><Relationship Type="http://schemas.openxmlformats.org/officeDocument/2006/relationships/slide" Target="/ppt/slides/slide5.xml" Id="R84119483cb4f48a3" /><Relationship Type="http://schemas.openxmlformats.org/officeDocument/2006/relationships/slide" Target="/ppt/slides/slide6.xml" Id="R6d62ea10d19d4dd0" /><Relationship Type="http://schemas.openxmlformats.org/officeDocument/2006/relationships/slide" Target="/ppt/slides/slide7.xml" Id="R5d12d6d947c944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17a14eade4b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cea206dade4ae3" /><Relationship Type="http://schemas.openxmlformats.org/officeDocument/2006/relationships/theme" Target="/ppt/slideMasters/theme/theme1.xml" Id="Rc011f4067c1649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cea206dade4a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95567189246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3f6f451c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35d22045b45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f6df9f69a45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28e35b33d47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a1634b93943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2c43bba274c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