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293809e09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d97f12f6a94ab7"/>
  </p:sldMasterIdLst>
  <p:sldIdLst>
    <p:sldId xmlns:r="http://schemas.openxmlformats.org/officeDocument/2006/relationships" id="256" r:id="R546f76c98346474b"/>
    <p:sldId xmlns:r="http://schemas.openxmlformats.org/officeDocument/2006/relationships" id="257" r:id="Rce625aba49754008"/>
    <p:sldId xmlns:r="http://schemas.openxmlformats.org/officeDocument/2006/relationships" id="258" r:id="R562b049eee424333"/>
    <p:sldId xmlns:r="http://schemas.openxmlformats.org/officeDocument/2006/relationships" id="259" r:id="R687ec3538917425c"/>
    <p:sldId xmlns:r="http://schemas.openxmlformats.org/officeDocument/2006/relationships" id="260" r:id="R6ce5b0c87c1c450c"/>
    <p:sldId xmlns:r="http://schemas.openxmlformats.org/officeDocument/2006/relationships" id="261" r:id="R4232eaa79f2d45e3"/>
    <p:sldId xmlns:r="http://schemas.openxmlformats.org/officeDocument/2006/relationships" id="262" r:id="R701282c5fbe3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97f12f6a94ab7" /><Relationship Type="http://schemas.openxmlformats.org/officeDocument/2006/relationships/slide" Target="/ppt/slides/slide1.xml" Id="R546f76c98346474b" /><Relationship Type="http://schemas.openxmlformats.org/officeDocument/2006/relationships/slide" Target="/ppt/slides/slide2.xml" Id="Rce625aba49754008" /><Relationship Type="http://schemas.openxmlformats.org/officeDocument/2006/relationships/slide" Target="/ppt/slides/slide3.xml" Id="R562b049eee424333" /><Relationship Type="http://schemas.openxmlformats.org/officeDocument/2006/relationships/slide" Target="/ppt/slides/slide4.xml" Id="R687ec3538917425c" /><Relationship Type="http://schemas.openxmlformats.org/officeDocument/2006/relationships/slide" Target="/ppt/slides/slide5.xml" Id="R6ce5b0c87c1c450c" /><Relationship Type="http://schemas.openxmlformats.org/officeDocument/2006/relationships/slide" Target="/ppt/slides/slide6.xml" Id="R4232eaa79f2d45e3" /><Relationship Type="http://schemas.openxmlformats.org/officeDocument/2006/relationships/slide" Target="/ppt/slides/slide7.xml" Id="R701282c5fbe3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43e1fdffe4f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590db914401a" /><Relationship Type="http://schemas.openxmlformats.org/officeDocument/2006/relationships/theme" Target="/ppt/slideMasters/theme/theme1.xml" Id="Rfc94889b99ee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3590db914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e6ab2d3f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310afd72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7c23c082e4d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d07ea3be140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8857d3ca0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962c06b7a42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4c92cf8ab46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7 212 611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Andersen, Hamangskogen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