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ff0a053dc2f49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b3f3c03139b428d"/>
  </p:sldMasterIdLst>
  <p:sldIdLst>
    <p:sldId xmlns:r="http://schemas.openxmlformats.org/officeDocument/2006/relationships" id="256" r:id="R56cbf815d8114ad9"/>
    <p:sldId xmlns:r="http://schemas.openxmlformats.org/officeDocument/2006/relationships" id="257" r:id="R713dad5e21e24e6f"/>
    <p:sldId xmlns:r="http://schemas.openxmlformats.org/officeDocument/2006/relationships" id="258" r:id="R53d93af60cf44ca3"/>
    <p:sldId xmlns:r="http://schemas.openxmlformats.org/officeDocument/2006/relationships" id="259" r:id="R3b2bc64e5b024f2c"/>
    <p:sldId xmlns:r="http://schemas.openxmlformats.org/officeDocument/2006/relationships" id="260" r:id="Rf2a725b43e6e4431"/>
    <p:sldId xmlns:r="http://schemas.openxmlformats.org/officeDocument/2006/relationships" id="261" r:id="Rc2ba235326074047"/>
    <p:sldId xmlns:r="http://schemas.openxmlformats.org/officeDocument/2006/relationships" id="262" r:id="Ra7b85dfa030641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f3c03139b428d" /><Relationship Type="http://schemas.openxmlformats.org/officeDocument/2006/relationships/slide" Target="/ppt/slides/slide1.xml" Id="R56cbf815d8114ad9" /><Relationship Type="http://schemas.openxmlformats.org/officeDocument/2006/relationships/slide" Target="/ppt/slides/slide2.xml" Id="R713dad5e21e24e6f" /><Relationship Type="http://schemas.openxmlformats.org/officeDocument/2006/relationships/slide" Target="/ppt/slides/slide3.xml" Id="R53d93af60cf44ca3" /><Relationship Type="http://schemas.openxmlformats.org/officeDocument/2006/relationships/slide" Target="/ppt/slides/slide4.xml" Id="R3b2bc64e5b024f2c" /><Relationship Type="http://schemas.openxmlformats.org/officeDocument/2006/relationships/slide" Target="/ppt/slides/slide5.xml" Id="Rf2a725b43e6e4431" /><Relationship Type="http://schemas.openxmlformats.org/officeDocument/2006/relationships/slide" Target="/ppt/slides/slide6.xml" Id="Rc2ba235326074047" /><Relationship Type="http://schemas.openxmlformats.org/officeDocument/2006/relationships/slide" Target="/ppt/slides/slide7.xml" Id="Ra7b85dfa030641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5887dce4044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e83762a574cf9" /><Relationship Type="http://schemas.openxmlformats.org/officeDocument/2006/relationships/theme" Target="/ppt/slideMasters/theme/theme1.xml" Id="Rfe7d874f609c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4e83762a57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a1219d82a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1641a2691448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bd67e800441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3116840c4d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37492782e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62fa2e1894e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7611cba0d43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K.H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K.H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1 290 599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3 063 654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5 848 301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HELLAND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Ugelivegen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4120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925 106 968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K.H HOLDING AS</a:t>
            </a:r>
          </a:p>
        </p:txBody>
      </p:sp>
    </p:spTree>
  </p:cSld>
  <p:clrMapOvr>
    <a:masterClrMapping xmlns:a="http://schemas.openxmlformats.org/drawingml/2006/main"/>
  </p:clrMapOvr>
</p:sld>
</file>