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1db5b2223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dc4fe0eeef47e9"/>
  </p:sldMasterIdLst>
  <p:sldIdLst>
    <p:sldId xmlns:r="http://schemas.openxmlformats.org/officeDocument/2006/relationships" id="256" r:id="R7942a66546d64876"/>
    <p:sldId xmlns:r="http://schemas.openxmlformats.org/officeDocument/2006/relationships" id="257" r:id="Rc38f5acba4c64a42"/>
    <p:sldId xmlns:r="http://schemas.openxmlformats.org/officeDocument/2006/relationships" id="258" r:id="Rf1c7794cca4a459c"/>
    <p:sldId xmlns:r="http://schemas.openxmlformats.org/officeDocument/2006/relationships" id="259" r:id="Rbe92167f8bfb4b68"/>
    <p:sldId xmlns:r="http://schemas.openxmlformats.org/officeDocument/2006/relationships" id="260" r:id="Rc28821226b564005"/>
    <p:sldId xmlns:r="http://schemas.openxmlformats.org/officeDocument/2006/relationships" id="261" r:id="Rae582d245d6f40fc"/>
    <p:sldId xmlns:r="http://schemas.openxmlformats.org/officeDocument/2006/relationships" id="262" r:id="R72f21ca66d82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c4fe0eeef47e9" /><Relationship Type="http://schemas.openxmlformats.org/officeDocument/2006/relationships/slide" Target="/ppt/slides/slide1.xml" Id="R7942a66546d64876" /><Relationship Type="http://schemas.openxmlformats.org/officeDocument/2006/relationships/slide" Target="/ppt/slides/slide2.xml" Id="Rc38f5acba4c64a42" /><Relationship Type="http://schemas.openxmlformats.org/officeDocument/2006/relationships/slide" Target="/ppt/slides/slide3.xml" Id="Rf1c7794cca4a459c" /><Relationship Type="http://schemas.openxmlformats.org/officeDocument/2006/relationships/slide" Target="/ppt/slides/slide4.xml" Id="Rbe92167f8bfb4b68" /><Relationship Type="http://schemas.openxmlformats.org/officeDocument/2006/relationships/slide" Target="/ppt/slides/slide5.xml" Id="Rc28821226b564005" /><Relationship Type="http://schemas.openxmlformats.org/officeDocument/2006/relationships/slide" Target="/ppt/slides/slide6.xml" Id="Rae582d245d6f40fc" /><Relationship Type="http://schemas.openxmlformats.org/officeDocument/2006/relationships/slide" Target="/ppt/slides/slide7.xml" Id="R72f21ca66d82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17efb5ea940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7b0b9e755456f" /><Relationship Type="http://schemas.openxmlformats.org/officeDocument/2006/relationships/theme" Target="/ppt/slideMasters/theme/theme1.xml" Id="R218640611642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7b0b9e755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52c60183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384a65229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0cf74aa0d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1de9d42e4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46ef9f087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3eaf91855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16a0a009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