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7840a846d143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69bdc052a4daf"/>
  </p:sldMasterIdLst>
  <p:sldIdLst>
    <p:sldId xmlns:r="http://schemas.openxmlformats.org/officeDocument/2006/relationships" id="256" r:id="Rc5d1c77a60fb4781"/>
    <p:sldId xmlns:r="http://schemas.openxmlformats.org/officeDocument/2006/relationships" id="257" r:id="R7fbbb6476b6c4f32"/>
    <p:sldId xmlns:r="http://schemas.openxmlformats.org/officeDocument/2006/relationships" id="258" r:id="Rb9fd0e622b774a49"/>
    <p:sldId xmlns:r="http://schemas.openxmlformats.org/officeDocument/2006/relationships" id="259" r:id="Re4d28a2787684e3e"/>
    <p:sldId xmlns:r="http://schemas.openxmlformats.org/officeDocument/2006/relationships" id="260" r:id="R6c928126acb24465"/>
    <p:sldId xmlns:r="http://schemas.openxmlformats.org/officeDocument/2006/relationships" id="261" r:id="R07241db411e448f7"/>
    <p:sldId xmlns:r="http://schemas.openxmlformats.org/officeDocument/2006/relationships" id="262" r:id="R105af2a1144b49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69bdc052a4daf" /><Relationship Type="http://schemas.openxmlformats.org/officeDocument/2006/relationships/slide" Target="/ppt/slides/slide1.xml" Id="Rc5d1c77a60fb4781" /><Relationship Type="http://schemas.openxmlformats.org/officeDocument/2006/relationships/slide" Target="/ppt/slides/slide2.xml" Id="R7fbbb6476b6c4f32" /><Relationship Type="http://schemas.openxmlformats.org/officeDocument/2006/relationships/slide" Target="/ppt/slides/slide3.xml" Id="Rb9fd0e622b774a49" /><Relationship Type="http://schemas.openxmlformats.org/officeDocument/2006/relationships/slide" Target="/ppt/slides/slide4.xml" Id="Re4d28a2787684e3e" /><Relationship Type="http://schemas.openxmlformats.org/officeDocument/2006/relationships/slide" Target="/ppt/slides/slide5.xml" Id="R6c928126acb24465" /><Relationship Type="http://schemas.openxmlformats.org/officeDocument/2006/relationships/slide" Target="/ppt/slides/slide6.xml" Id="R07241db411e448f7" /><Relationship Type="http://schemas.openxmlformats.org/officeDocument/2006/relationships/slide" Target="/ppt/slides/slide7.xml" Id="R105af2a1144b49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043c8bde542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868b96bd245a8" /><Relationship Type="http://schemas.openxmlformats.org/officeDocument/2006/relationships/theme" Target="/ppt/slideMasters/theme/theme1.xml" Id="Rd0ff4ab377e744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6868b96bd245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a6163bf504d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72d056f5f4d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a2a5a4e6a40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eb97efc1b41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8be146af340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2d77fa5f4b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a1396f18647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