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c28e1cb49c47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2c4d215a1d49e7"/>
  </p:sldMasterIdLst>
  <p:sldIdLst>
    <p:sldId xmlns:r="http://schemas.openxmlformats.org/officeDocument/2006/relationships" id="256" r:id="R7f648fe638db45d1"/>
    <p:sldId xmlns:r="http://schemas.openxmlformats.org/officeDocument/2006/relationships" id="257" r:id="Rd541e09e319c495d"/>
    <p:sldId xmlns:r="http://schemas.openxmlformats.org/officeDocument/2006/relationships" id="258" r:id="Rbc52711b2eca418f"/>
    <p:sldId xmlns:r="http://schemas.openxmlformats.org/officeDocument/2006/relationships" id="259" r:id="R0fda16cff9604d1f"/>
    <p:sldId xmlns:r="http://schemas.openxmlformats.org/officeDocument/2006/relationships" id="260" r:id="R6d9dd6af5f674d19"/>
    <p:sldId xmlns:r="http://schemas.openxmlformats.org/officeDocument/2006/relationships" id="261" r:id="Rdaf10c8b5e4c4686"/>
    <p:sldId xmlns:r="http://schemas.openxmlformats.org/officeDocument/2006/relationships" id="262" r:id="Rec6f341549b44e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c4d215a1d49e7" /><Relationship Type="http://schemas.openxmlformats.org/officeDocument/2006/relationships/slide" Target="/ppt/slides/slide1.xml" Id="R7f648fe638db45d1" /><Relationship Type="http://schemas.openxmlformats.org/officeDocument/2006/relationships/slide" Target="/ppt/slides/slide2.xml" Id="Rd541e09e319c495d" /><Relationship Type="http://schemas.openxmlformats.org/officeDocument/2006/relationships/slide" Target="/ppt/slides/slide3.xml" Id="Rbc52711b2eca418f" /><Relationship Type="http://schemas.openxmlformats.org/officeDocument/2006/relationships/slide" Target="/ppt/slides/slide4.xml" Id="R0fda16cff9604d1f" /><Relationship Type="http://schemas.openxmlformats.org/officeDocument/2006/relationships/slide" Target="/ppt/slides/slide5.xml" Id="R6d9dd6af5f674d19" /><Relationship Type="http://schemas.openxmlformats.org/officeDocument/2006/relationships/slide" Target="/ppt/slides/slide6.xml" Id="Rdaf10c8b5e4c4686" /><Relationship Type="http://schemas.openxmlformats.org/officeDocument/2006/relationships/slide" Target="/ppt/slides/slide7.xml" Id="Rec6f341549b44e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888a1824a246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ee7a0edd44373" /><Relationship Type="http://schemas.openxmlformats.org/officeDocument/2006/relationships/theme" Target="/ppt/slideMasters/theme/theme1.xml" Id="Rfe8d9befb1cd42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8ee7a0edd443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7a76087f346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5e598d6ed4a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9c0d81cd142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e45cb9a9d41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7c0678d8f43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484a9b01649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40e8b973c44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THUJA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THUJA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5 595 191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14 568 915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32 870 860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LINDBAK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Hauanåsen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3213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925 025 321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