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b8dbe60c5149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36782e96c44d0b"/>
  </p:sldMasterIdLst>
  <p:sldIdLst>
    <p:sldId xmlns:r="http://schemas.openxmlformats.org/officeDocument/2006/relationships" id="256" r:id="R5d6327db58664629"/>
    <p:sldId xmlns:r="http://schemas.openxmlformats.org/officeDocument/2006/relationships" id="257" r:id="R02d09ac9197d45e3"/>
    <p:sldId xmlns:r="http://schemas.openxmlformats.org/officeDocument/2006/relationships" id="258" r:id="R18054d554a70481d"/>
    <p:sldId xmlns:r="http://schemas.openxmlformats.org/officeDocument/2006/relationships" id="259" r:id="R898e1b5fac8b4731"/>
    <p:sldId xmlns:r="http://schemas.openxmlformats.org/officeDocument/2006/relationships" id="260" r:id="Rf353ddf412994541"/>
    <p:sldId xmlns:r="http://schemas.openxmlformats.org/officeDocument/2006/relationships" id="261" r:id="R8227bb92d2c942c1"/>
    <p:sldId xmlns:r="http://schemas.openxmlformats.org/officeDocument/2006/relationships" id="262" r:id="R859ec9af92f04c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36782e96c44d0b" /><Relationship Type="http://schemas.openxmlformats.org/officeDocument/2006/relationships/slide" Target="/ppt/slides/slide1.xml" Id="R5d6327db58664629" /><Relationship Type="http://schemas.openxmlformats.org/officeDocument/2006/relationships/slide" Target="/ppt/slides/slide2.xml" Id="R02d09ac9197d45e3" /><Relationship Type="http://schemas.openxmlformats.org/officeDocument/2006/relationships/slide" Target="/ppt/slides/slide3.xml" Id="R18054d554a70481d" /><Relationship Type="http://schemas.openxmlformats.org/officeDocument/2006/relationships/slide" Target="/ppt/slides/slide4.xml" Id="R898e1b5fac8b4731" /><Relationship Type="http://schemas.openxmlformats.org/officeDocument/2006/relationships/slide" Target="/ppt/slides/slide5.xml" Id="Rf353ddf412994541" /><Relationship Type="http://schemas.openxmlformats.org/officeDocument/2006/relationships/slide" Target="/ppt/slides/slide6.xml" Id="R8227bb92d2c942c1" /><Relationship Type="http://schemas.openxmlformats.org/officeDocument/2006/relationships/slide" Target="/ppt/slides/slide7.xml" Id="R859ec9af92f04c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c0f01a804c4d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b5a8d07cf4cff" /><Relationship Type="http://schemas.openxmlformats.org/officeDocument/2006/relationships/theme" Target="/ppt/slideMasters/theme/theme1.xml" Id="R91dea1b77c5e49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db5a8d07cf4c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39f008f5844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2d056c93e45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64b264eb845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0ebd9758149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d3d96eb0745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46794907e47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8611c182a4a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 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 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 7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 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 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 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174 246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407 005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24 274 404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 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SPZ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 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924 958 839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 7 AS</a:t>
            </a:r>
          </a:p>
        </p:txBody>
      </p:sp>
    </p:spTree>
  </p:cSld>
  <p:clrMapOvr>
    <a:masterClrMapping xmlns:a="http://schemas.openxmlformats.org/drawingml/2006/main"/>
  </p:clrMapOvr>
</p:sld>
</file>