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6f08c500a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818cb842845ac"/>
  </p:sldMasterIdLst>
  <p:sldIdLst>
    <p:sldId xmlns:r="http://schemas.openxmlformats.org/officeDocument/2006/relationships" id="256" r:id="R53b650d714d849a9"/>
    <p:sldId xmlns:r="http://schemas.openxmlformats.org/officeDocument/2006/relationships" id="257" r:id="R831a5775fb7f4ce9"/>
    <p:sldId xmlns:r="http://schemas.openxmlformats.org/officeDocument/2006/relationships" id="258" r:id="R9334258b4d2846da"/>
    <p:sldId xmlns:r="http://schemas.openxmlformats.org/officeDocument/2006/relationships" id="259" r:id="R1b66cf56f36b4819"/>
    <p:sldId xmlns:r="http://schemas.openxmlformats.org/officeDocument/2006/relationships" id="260" r:id="Rca322c8535724058"/>
    <p:sldId xmlns:r="http://schemas.openxmlformats.org/officeDocument/2006/relationships" id="261" r:id="R9b75a85495b04c66"/>
    <p:sldId xmlns:r="http://schemas.openxmlformats.org/officeDocument/2006/relationships" id="262" r:id="R3751f513fc4b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818cb842845ac" /><Relationship Type="http://schemas.openxmlformats.org/officeDocument/2006/relationships/slide" Target="/ppt/slides/slide1.xml" Id="R53b650d714d849a9" /><Relationship Type="http://schemas.openxmlformats.org/officeDocument/2006/relationships/slide" Target="/ppt/slides/slide2.xml" Id="R831a5775fb7f4ce9" /><Relationship Type="http://schemas.openxmlformats.org/officeDocument/2006/relationships/slide" Target="/ppt/slides/slide3.xml" Id="R9334258b4d2846da" /><Relationship Type="http://schemas.openxmlformats.org/officeDocument/2006/relationships/slide" Target="/ppt/slides/slide4.xml" Id="R1b66cf56f36b4819" /><Relationship Type="http://schemas.openxmlformats.org/officeDocument/2006/relationships/slide" Target="/ppt/slides/slide5.xml" Id="Rca322c8535724058" /><Relationship Type="http://schemas.openxmlformats.org/officeDocument/2006/relationships/slide" Target="/ppt/slides/slide6.xml" Id="R9b75a85495b04c66" /><Relationship Type="http://schemas.openxmlformats.org/officeDocument/2006/relationships/slide" Target="/ppt/slides/slide7.xml" Id="R3751f513fc4b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7f0dd79a5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733226dd84bb3" /><Relationship Type="http://schemas.openxmlformats.org/officeDocument/2006/relationships/theme" Target="/ppt/slideMasters/theme/theme1.xml" Id="R9f348b0bebf2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733226dd84b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d33e2160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c6f3fa1c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dd0d9772c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26c83d17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5bed10fa1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fc2dea43249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a821a0048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