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081f29aa341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260ccaf9f4cdd"/>
  </p:sldMasterIdLst>
  <p:sldIdLst>
    <p:sldId xmlns:r="http://schemas.openxmlformats.org/officeDocument/2006/relationships" id="256" r:id="R86a075a055b04cca"/>
    <p:sldId xmlns:r="http://schemas.openxmlformats.org/officeDocument/2006/relationships" id="257" r:id="Rc0d00e54356044b7"/>
    <p:sldId xmlns:r="http://schemas.openxmlformats.org/officeDocument/2006/relationships" id="258" r:id="R4cbab822664c499e"/>
    <p:sldId xmlns:r="http://schemas.openxmlformats.org/officeDocument/2006/relationships" id="259" r:id="R308a9de9613142a5"/>
    <p:sldId xmlns:r="http://schemas.openxmlformats.org/officeDocument/2006/relationships" id="260" r:id="R6feb335fa9a046f5"/>
    <p:sldId xmlns:r="http://schemas.openxmlformats.org/officeDocument/2006/relationships" id="261" r:id="Rce9c9f59072f40f4"/>
    <p:sldId xmlns:r="http://schemas.openxmlformats.org/officeDocument/2006/relationships" id="262" r:id="Rc70295c5e63540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260ccaf9f4cdd" /><Relationship Type="http://schemas.openxmlformats.org/officeDocument/2006/relationships/slide" Target="/ppt/slides/slide1.xml" Id="R86a075a055b04cca" /><Relationship Type="http://schemas.openxmlformats.org/officeDocument/2006/relationships/slide" Target="/ppt/slides/slide2.xml" Id="Rc0d00e54356044b7" /><Relationship Type="http://schemas.openxmlformats.org/officeDocument/2006/relationships/slide" Target="/ppt/slides/slide3.xml" Id="R4cbab822664c499e" /><Relationship Type="http://schemas.openxmlformats.org/officeDocument/2006/relationships/slide" Target="/ppt/slides/slide4.xml" Id="R308a9de9613142a5" /><Relationship Type="http://schemas.openxmlformats.org/officeDocument/2006/relationships/slide" Target="/ppt/slides/slide5.xml" Id="R6feb335fa9a046f5" /><Relationship Type="http://schemas.openxmlformats.org/officeDocument/2006/relationships/slide" Target="/ppt/slides/slide6.xml" Id="Rce9c9f59072f40f4" /><Relationship Type="http://schemas.openxmlformats.org/officeDocument/2006/relationships/slide" Target="/ppt/slides/slide7.xml" Id="Rc70295c5e63540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c4594b50b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8eff832c04e2f" /><Relationship Type="http://schemas.openxmlformats.org/officeDocument/2006/relationships/theme" Target="/ppt/slideMasters/theme/theme1.xml" Id="R07488bb0c2ba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08eff832c0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7fb3bb22146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0a56d4ad2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3c4eefef24a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e5fc560cf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f35ed570b4e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96cd6d265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648f19c79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NBM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2 046 221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NEBOJSHA MIHAJLOVSKI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