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be88c767e0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0e812cb604152"/>
  </p:sldMasterIdLst>
  <p:sldIdLst>
    <p:sldId xmlns:r="http://schemas.openxmlformats.org/officeDocument/2006/relationships" id="256" r:id="R59a5e38448184192"/>
    <p:sldId xmlns:r="http://schemas.openxmlformats.org/officeDocument/2006/relationships" id="257" r:id="R8e39b3a385424a14"/>
    <p:sldId xmlns:r="http://schemas.openxmlformats.org/officeDocument/2006/relationships" id="258" r:id="R26d49b64f70a41d2"/>
    <p:sldId xmlns:r="http://schemas.openxmlformats.org/officeDocument/2006/relationships" id="259" r:id="Rf934b30665fb42ca"/>
    <p:sldId xmlns:r="http://schemas.openxmlformats.org/officeDocument/2006/relationships" id="260" r:id="Raf3dd272211c474c"/>
    <p:sldId xmlns:r="http://schemas.openxmlformats.org/officeDocument/2006/relationships" id="261" r:id="R766681dfe3aa4c5a"/>
    <p:sldId xmlns:r="http://schemas.openxmlformats.org/officeDocument/2006/relationships" id="262" r:id="R5402fedcfa5d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0e812cb604152" /><Relationship Type="http://schemas.openxmlformats.org/officeDocument/2006/relationships/slide" Target="/ppt/slides/slide1.xml" Id="R59a5e38448184192" /><Relationship Type="http://schemas.openxmlformats.org/officeDocument/2006/relationships/slide" Target="/ppt/slides/slide2.xml" Id="R8e39b3a385424a14" /><Relationship Type="http://schemas.openxmlformats.org/officeDocument/2006/relationships/slide" Target="/ppt/slides/slide3.xml" Id="R26d49b64f70a41d2" /><Relationship Type="http://schemas.openxmlformats.org/officeDocument/2006/relationships/slide" Target="/ppt/slides/slide4.xml" Id="Rf934b30665fb42ca" /><Relationship Type="http://schemas.openxmlformats.org/officeDocument/2006/relationships/slide" Target="/ppt/slides/slide5.xml" Id="Raf3dd272211c474c" /><Relationship Type="http://schemas.openxmlformats.org/officeDocument/2006/relationships/slide" Target="/ppt/slides/slide6.xml" Id="R766681dfe3aa4c5a" /><Relationship Type="http://schemas.openxmlformats.org/officeDocument/2006/relationships/slide" Target="/ppt/slides/slide7.xml" Id="R5402fedcfa5d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c61ceec41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bb477cb704441" /><Relationship Type="http://schemas.openxmlformats.org/officeDocument/2006/relationships/theme" Target="/ppt/slideMasters/theme/theme1.xml" Id="R24fe72cf1f8c42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2bb477cb7044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73d68c682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64de27ceb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127628772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9ff401009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d6c54848942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d44e925b347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3f6e9356040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22 531 354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22 618 566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