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72958a484e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f96d41c62843c1"/>
  </p:sldMasterIdLst>
  <p:sldIdLst>
    <p:sldId xmlns:r="http://schemas.openxmlformats.org/officeDocument/2006/relationships" id="256" r:id="R4faa371a76cc4276"/>
    <p:sldId xmlns:r="http://schemas.openxmlformats.org/officeDocument/2006/relationships" id="257" r:id="R63b32202b94541ca"/>
    <p:sldId xmlns:r="http://schemas.openxmlformats.org/officeDocument/2006/relationships" id="258" r:id="Rba19cc51db91437c"/>
    <p:sldId xmlns:r="http://schemas.openxmlformats.org/officeDocument/2006/relationships" id="259" r:id="R955c6ccb1b0e458d"/>
    <p:sldId xmlns:r="http://schemas.openxmlformats.org/officeDocument/2006/relationships" id="260" r:id="Ra96292b69f8b4ad1"/>
    <p:sldId xmlns:r="http://schemas.openxmlformats.org/officeDocument/2006/relationships" id="261" r:id="Rd18727aed43e49cb"/>
    <p:sldId xmlns:r="http://schemas.openxmlformats.org/officeDocument/2006/relationships" id="262" r:id="R796e7cebad6241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96d41c62843c1" /><Relationship Type="http://schemas.openxmlformats.org/officeDocument/2006/relationships/slide" Target="/ppt/slides/slide1.xml" Id="R4faa371a76cc4276" /><Relationship Type="http://schemas.openxmlformats.org/officeDocument/2006/relationships/slide" Target="/ppt/slides/slide2.xml" Id="R63b32202b94541ca" /><Relationship Type="http://schemas.openxmlformats.org/officeDocument/2006/relationships/slide" Target="/ppt/slides/slide3.xml" Id="Rba19cc51db91437c" /><Relationship Type="http://schemas.openxmlformats.org/officeDocument/2006/relationships/slide" Target="/ppt/slides/slide4.xml" Id="R955c6ccb1b0e458d" /><Relationship Type="http://schemas.openxmlformats.org/officeDocument/2006/relationships/slide" Target="/ppt/slides/slide5.xml" Id="Ra96292b69f8b4ad1" /><Relationship Type="http://schemas.openxmlformats.org/officeDocument/2006/relationships/slide" Target="/ppt/slides/slide6.xml" Id="Rd18727aed43e49cb" /><Relationship Type="http://schemas.openxmlformats.org/officeDocument/2006/relationships/slide" Target="/ppt/slides/slide7.xml" Id="R796e7cebad6241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68ae69e57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4b6520bcb4ae5" /><Relationship Type="http://schemas.openxmlformats.org/officeDocument/2006/relationships/theme" Target="/ppt/slideMasters/theme/theme1.xml" Id="Rc3941b6d0c744c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54b6520bcb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0722d0c42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35e10f61e42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c24e98a5349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4b344e9f7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db96715e6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4a3a992054b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71fb24bd747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NOMIS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Pedersen, Bøveien 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